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10"/>
  </p:notesMasterIdLst>
  <p:sldIdLst>
    <p:sldId id="256" r:id="rId2"/>
    <p:sldId id="257" r:id="rId3"/>
    <p:sldId id="258" r:id="rId4"/>
    <p:sldId id="259" r:id="rId5"/>
    <p:sldId id="263" r:id="rId6"/>
    <p:sldId id="260" r:id="rId7"/>
    <p:sldId id="261" r:id="rId8"/>
    <p:sldId id="262"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C9F8F4-5CA5-4A87-8982-2417E0CDF56D}">
          <p14:sldIdLst>
            <p14:sldId id="256"/>
            <p14:sldId id="257"/>
            <p14:sldId id="258"/>
            <p14:sldId id="259"/>
          </p14:sldIdLst>
        </p14:section>
        <p14:section name="Untitled Section" id="{9A358723-DFAE-446E-A752-3EE4C7103EBA}">
          <p14:sldIdLst>
            <p14:sldId id="263"/>
            <p14:sldId id="260"/>
            <p14:sldId id="261"/>
            <p14:sldId id="262"/>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10" autoAdjust="0"/>
  </p:normalViewPr>
  <p:slideViewPr>
    <p:cSldViewPr snapToGrid="0" snapToObjects="1">
      <p:cViewPr varScale="1">
        <p:scale>
          <a:sx n="69" d="100"/>
          <a:sy n="69" d="100"/>
        </p:scale>
        <p:origin x="677" y="91"/>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515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506694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853440" y="1645920"/>
            <a:ext cx="12562637" cy="2194560"/>
          </a:xfrm>
          <a:ln>
            <a:noFill/>
          </a:ln>
        </p:spPr>
        <p:txBody>
          <a:bodyPr vert="horz" tIns="0" rIns="26124"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80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853440" y="3874243"/>
            <a:ext cx="12567514" cy="2103120"/>
          </a:xfrm>
        </p:spPr>
        <p:txBody>
          <a:bodyPr lIns="0" rIns="26124"/>
          <a:lstStyle>
            <a:lvl1pPr marL="0" marR="65311" indent="0" algn="r">
              <a:buNone/>
              <a:defRPr>
                <a:solidFill>
                  <a:schemeClr val="tx1"/>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04AF466F-BDA4-4F18-9C7B-FF0A9A1B0E80}" type="datetime1">
              <a:rPr lang="en-US" smtClean="0"/>
              <a:pPr/>
              <a:t>10/3/2024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FB4290-6522-4139-852E-05BD9E7F0D2E}" type="datetime1">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1097282"/>
            <a:ext cx="3291840" cy="6254116"/>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731520" y="1097282"/>
            <a:ext cx="9631680" cy="625411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AB955F9-81EA-47C5-8059-9E5C2B437C70}" type="datetime1">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EF607B-A47E-422C-9BEF-122CCDB7C526}" type="datetime1">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48563" y="1580083"/>
            <a:ext cx="12435840" cy="1634947"/>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8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848563" y="3245597"/>
            <a:ext cx="12435840" cy="1811654"/>
          </a:xfrm>
        </p:spPr>
        <p:txBody>
          <a:bodyPr lIns="65311" rIns="65311" anchor="t"/>
          <a:lstStyle>
            <a:lvl1pPr marL="0" indent="0">
              <a:buNone/>
              <a:defRPr sz="31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10/3/2024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a:lstStyle/>
          <a:p>
            <a:r>
              <a:rPr kumimoji="0" lang="en-US"/>
              <a:t>Click to edit Master title style</a:t>
            </a:r>
          </a:p>
        </p:txBody>
      </p:sp>
      <p:sp>
        <p:nvSpPr>
          <p:cNvPr id="3" name="Content Placeholder 2"/>
          <p:cNvSpPr>
            <a:spLocks noGrp="1"/>
          </p:cNvSpPr>
          <p:nvPr>
            <p:ph sz="half" idx="1"/>
          </p:nvPr>
        </p:nvSpPr>
        <p:spPr>
          <a:xfrm>
            <a:off x="7315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437120" y="2304102"/>
            <a:ext cx="6461760" cy="5321808"/>
          </a:xfrm>
        </p:spPr>
        <p:txBody>
          <a:bodyPr/>
          <a:lstStyle>
            <a:lvl1pPr>
              <a:defRPr sz="3700"/>
            </a:lvl1pPr>
            <a:lvl2pPr>
              <a:defRPr sz="3400"/>
            </a:lvl2pPr>
            <a:lvl3pPr>
              <a:defRPr sz="2900"/>
            </a:lvl3pPr>
            <a:lvl4pPr>
              <a:defRPr sz="2600"/>
            </a:lvl4pPr>
            <a:lvl5pPr>
              <a:defRPr sz="2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6EE300C-6FC5-4FC3-AF1A-075E4F50620D}" type="datetime1">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167360" cy="1371600"/>
          </a:xfrm>
        </p:spPr>
        <p:txBody>
          <a:bodyPr tIns="65311" anchor="b"/>
          <a:lstStyle>
            <a:lvl1pPr>
              <a:defRPr/>
            </a:lvl1pPr>
          </a:lstStyle>
          <a:p>
            <a:r>
              <a:rPr kumimoji="0" lang="en-US"/>
              <a:t>Click to edit Master title style</a:t>
            </a:r>
          </a:p>
        </p:txBody>
      </p:sp>
      <p:sp>
        <p:nvSpPr>
          <p:cNvPr id="3" name="Text Placeholder 2"/>
          <p:cNvSpPr>
            <a:spLocks noGrp="1"/>
          </p:cNvSpPr>
          <p:nvPr>
            <p:ph type="body" idx="1"/>
          </p:nvPr>
        </p:nvSpPr>
        <p:spPr>
          <a:xfrm>
            <a:off x="731520" y="2226298"/>
            <a:ext cx="6464301" cy="791222"/>
          </a:xfrm>
        </p:spPr>
        <p:txBody>
          <a:bodyPr lIns="65311" tIns="0" rIns="65311" bIns="0" anchor="ctr">
            <a:noAutofit/>
          </a:bodyP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7432041" y="2231709"/>
            <a:ext cx="6466840" cy="785812"/>
          </a:xfrm>
        </p:spPr>
        <p:txBody>
          <a:bodyPr lIns="65311" tIns="0" rIns="65311" bIns="0" anchor="ctr"/>
          <a:lstStyle>
            <a:lvl1pPr marL="0" indent="0">
              <a:buNone/>
              <a:defRPr sz="3400" b="1" cap="none" baseline="0">
                <a:solidFill>
                  <a:schemeClr val="tx2"/>
                </a:solidFill>
                <a:effectLst/>
              </a:defRPr>
            </a:lvl1pPr>
            <a:lvl2pPr>
              <a:buNone/>
              <a:defRPr sz="2900" b="1"/>
            </a:lvl2pPr>
            <a:lvl3pPr>
              <a:buNone/>
              <a:defRPr sz="2600" b="1"/>
            </a:lvl3pPr>
            <a:lvl4pPr>
              <a:buNone/>
              <a:defRPr sz="2300" b="1"/>
            </a:lvl4pPr>
            <a:lvl5pPr>
              <a:buNone/>
              <a:defRPr sz="23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731520" y="3017520"/>
            <a:ext cx="6464301"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7432041" y="3017520"/>
            <a:ext cx="6466840" cy="4614864"/>
          </a:xfrm>
        </p:spPr>
        <p:txBody>
          <a:bodyPr tIns="0"/>
          <a:lstStyle>
            <a:lvl1pPr>
              <a:defRPr sz="3100"/>
            </a:lvl1pPr>
            <a:lvl2pPr>
              <a:defRPr sz="2900"/>
            </a:lvl2pPr>
            <a:lvl3pPr>
              <a:defRPr sz="2600"/>
            </a:lvl3pPr>
            <a:lvl4pPr>
              <a:defRPr sz="2300"/>
            </a:lvl4pPr>
            <a:lvl5pPr>
              <a:defRPr sz="23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50D295D-4A77-4DEB-B04C-9F4282A8BC04}" type="datetime1">
              <a:rPr lang="en-US" smtClean="0"/>
              <a:pPr/>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844906"/>
            <a:ext cx="13289280" cy="1371600"/>
          </a:xfrm>
        </p:spPr>
        <p:txBody>
          <a:bodyPr vert="horz" tIns="65311"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71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02B28685-4D0C-42D5-8013-B5904CD1FCBC}" type="datetime1">
              <a:rPr lang="en-US" smtClean="0"/>
              <a:pPr/>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617222"/>
            <a:ext cx="4389120" cy="1394460"/>
          </a:xfrm>
        </p:spPr>
        <p:txBody>
          <a:bodyPr lIns="0" anchor="b">
            <a:noAutofit/>
          </a:bodyPr>
          <a:lstStyle>
            <a:lvl1pPr algn="l" rtl="0">
              <a:spcBef>
                <a:spcPct val="0"/>
              </a:spcBef>
              <a:buNone/>
              <a:defRPr sz="37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1097280" y="2011680"/>
            <a:ext cx="4389120" cy="5486400"/>
          </a:xfrm>
        </p:spPr>
        <p:txBody>
          <a:bodyPr lIns="26124" rIns="26124"/>
          <a:lstStyle>
            <a:lvl1pPr marL="0" indent="0" algn="l">
              <a:buNone/>
              <a:defRPr sz="2000"/>
            </a:lvl1pPr>
            <a:lvl2pPr indent="0" algn="l">
              <a:buNone/>
              <a:defRPr sz="1700"/>
            </a:lvl2pPr>
            <a:lvl3pPr indent="0" algn="l">
              <a:buNone/>
              <a:defRPr sz="1400"/>
            </a:lvl3pPr>
            <a:lvl4pPr indent="0" algn="l">
              <a:buNone/>
              <a:defRPr sz="1300"/>
            </a:lvl4pPr>
            <a:lvl5pPr indent="0" algn="l">
              <a:buNone/>
              <a:defRPr sz="13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5720080" y="2011680"/>
            <a:ext cx="8178800" cy="5486400"/>
          </a:xfrm>
        </p:spPr>
        <p:txBody>
          <a:bodyPr tIns="0"/>
          <a:lstStyle>
            <a:lvl1pPr>
              <a:defRPr sz="4000"/>
            </a:lvl1pPr>
            <a:lvl2pPr>
              <a:defRPr sz="3700"/>
            </a:lvl2pPr>
            <a:lvl3pPr>
              <a:defRPr sz="3400"/>
            </a:lvl3pPr>
            <a:lvl4pPr>
              <a:defRPr sz="2900"/>
            </a:lvl4pPr>
            <a:lvl5pPr>
              <a:defRPr sz="2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BEE1B38-C5EB-4D66-9137-0AFE9CDEDE8F}" type="datetime1">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5065205" y="1329692"/>
            <a:ext cx="8412480" cy="493776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p:nvSpPr>
          <p:cNvPr id="12" name="Right Triangle 11"/>
          <p:cNvSpPr/>
          <p:nvPr/>
        </p:nvSpPr>
        <p:spPr>
          <a:xfrm rot="420000" flipV="1">
            <a:off x="12806614" y="6431723"/>
            <a:ext cx="248717" cy="18653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p:nvSpPr>
          <p:cNvPr id="2" name="Title 1"/>
          <p:cNvSpPr>
            <a:spLocks noGrp="1"/>
          </p:cNvSpPr>
          <p:nvPr>
            <p:ph type="title"/>
          </p:nvPr>
        </p:nvSpPr>
        <p:spPr>
          <a:xfrm>
            <a:off x="975360" y="1412396"/>
            <a:ext cx="3540557" cy="1899145"/>
          </a:xfrm>
        </p:spPr>
        <p:txBody>
          <a:bodyPr vert="horz" lIns="65311" tIns="65311" rIns="65311" bIns="65311" anchor="b"/>
          <a:lstStyle>
            <a:lvl1pPr algn="l">
              <a:buNone/>
              <a:defRPr sz="29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975360" y="3394542"/>
            <a:ext cx="3535680" cy="2615184"/>
          </a:xfrm>
        </p:spPr>
        <p:txBody>
          <a:bodyPr lIns="91435" rIns="65311" bIns="65311" anchor="t"/>
          <a:lstStyle>
            <a:lvl1pPr marL="0" indent="0" algn="l">
              <a:spcBef>
                <a:spcPts val="357"/>
              </a:spcBef>
              <a:buFontTx/>
              <a:buNone/>
              <a:defRPr sz="1900"/>
            </a:lvl1pPr>
            <a:lvl2pPr>
              <a:defRPr sz="1700"/>
            </a:lvl2pPr>
            <a:lvl3pPr>
              <a:defRPr sz="1400"/>
            </a:lvl3pPr>
            <a:lvl4pPr>
              <a:defRPr sz="1300"/>
            </a:lvl4pPr>
            <a:lvl5pPr>
              <a:defRPr sz="13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27B613C-1AD7-49D3-885D-F654C5CDBAA6}" type="datetime1">
              <a:rPr lang="en-US" smtClean="0"/>
              <a:pPr/>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2923520" y="7627621"/>
            <a:ext cx="975360" cy="438150"/>
          </a:xfrm>
        </p:spPr>
        <p:txBody>
          <a:bodyPr/>
          <a:lstStyle/>
          <a:p>
            <a:fld id="{6E2D2B3B-882E-40F3-A32F-6DD516915044}" type="slidenum">
              <a:rPr lang="en-US" smtClean="0"/>
              <a:pPr/>
              <a:t>‹#›</a:t>
            </a:fld>
            <a:endParaRPr lang="en-US" dirty="0"/>
          </a:p>
        </p:txBody>
      </p:sp>
      <p:sp>
        <p:nvSpPr>
          <p:cNvPr id="3" name="Picture Placeholder 2"/>
          <p:cNvSpPr>
            <a:spLocks noGrp="1"/>
          </p:cNvSpPr>
          <p:nvPr>
            <p:ph type="pic" idx="1"/>
          </p:nvPr>
        </p:nvSpPr>
        <p:spPr>
          <a:xfrm rot="420000">
            <a:off x="5577269" y="1439420"/>
            <a:ext cx="7388352" cy="4718304"/>
          </a:xfrm>
          <a:prstGeom prst="rect">
            <a:avLst/>
          </a:prstGeom>
          <a:solidFill>
            <a:schemeClr val="bg2"/>
          </a:solidFill>
          <a:ln w="3000" cap="rnd">
            <a:solidFill>
              <a:srgbClr val="C0C0C0"/>
            </a:solidFill>
            <a:round/>
          </a:ln>
          <a:effectLst/>
        </p:spPr>
        <p:txBody>
          <a:bodyPr/>
          <a:lstStyle>
            <a:lvl1pPr marL="0" indent="0">
              <a:buNone/>
              <a:defRPr sz="4600"/>
            </a:lvl1pPr>
          </a:lstStyle>
          <a:p>
            <a:r>
              <a:rPr kumimoji="0" lang="en-US"/>
              <a:t>Click icon to add picture</a:t>
            </a:r>
            <a:endParaRPr kumimoji="0" lang="en-US" dirty="0"/>
          </a:p>
        </p:txBody>
      </p:sp>
      <p:sp>
        <p:nvSpPr>
          <p:cNvPr id="10" name="Freeform 9"/>
          <p:cNvSpPr>
            <a:spLocks/>
          </p:cNvSpPr>
          <p:nvPr/>
        </p:nvSpPr>
        <p:spPr bwMode="auto">
          <a:xfrm flipV="1">
            <a:off x="-15240" y="6979920"/>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7010400" y="7463791"/>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5240" y="-8573"/>
            <a:ext cx="14660880" cy="124968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7010400" y="-8572"/>
            <a:ext cx="7620000" cy="76581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30622" tIns="65311" rIns="130622" bIns="65311"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731520" y="844906"/>
            <a:ext cx="13167360" cy="1371600"/>
          </a:xfrm>
          <a:prstGeom prst="rect">
            <a:avLst/>
          </a:prstGeom>
        </p:spPr>
        <p:txBody>
          <a:bodyPr vert="horz" lIns="0" tIns="65311" rIns="0" bIns="0" anchor="b">
            <a:normAutofit/>
          </a:bodyPr>
          <a:lstStyle/>
          <a:p>
            <a:r>
              <a:rPr kumimoji="0" lang="en-US"/>
              <a:t>Click to edit Master title style</a:t>
            </a:r>
          </a:p>
        </p:txBody>
      </p:sp>
      <p:sp>
        <p:nvSpPr>
          <p:cNvPr id="30" name="Text Placeholder 29"/>
          <p:cNvSpPr>
            <a:spLocks noGrp="1"/>
          </p:cNvSpPr>
          <p:nvPr>
            <p:ph type="body" idx="1"/>
          </p:nvPr>
        </p:nvSpPr>
        <p:spPr>
          <a:xfrm>
            <a:off x="731520" y="2322576"/>
            <a:ext cx="13167360" cy="5266944"/>
          </a:xfrm>
          <a:prstGeom prst="rect">
            <a:avLst/>
          </a:prstGeom>
        </p:spPr>
        <p:txBody>
          <a:bodyPr vert="horz" lIns="130622" tIns="65311" rIns="130622" bIns="65311">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731520" y="7627621"/>
            <a:ext cx="341376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fld id="{327B613C-1AD7-49D3-885D-F654C5CDBAA6}" type="datetime1">
              <a:rPr lang="en-US" smtClean="0"/>
              <a:pPr/>
              <a:t>10/3/2024</a:t>
            </a:fld>
            <a:endParaRPr lang="en-US" dirty="0"/>
          </a:p>
        </p:txBody>
      </p:sp>
      <p:sp>
        <p:nvSpPr>
          <p:cNvPr id="22" name="Footer Placeholder 21"/>
          <p:cNvSpPr>
            <a:spLocks noGrp="1"/>
          </p:cNvSpPr>
          <p:nvPr>
            <p:ph type="ftr" sz="quarter" idx="3"/>
          </p:nvPr>
        </p:nvSpPr>
        <p:spPr>
          <a:xfrm>
            <a:off x="4267200" y="7627621"/>
            <a:ext cx="5364480" cy="438150"/>
          </a:xfrm>
          <a:prstGeom prst="rect">
            <a:avLst/>
          </a:prstGeom>
        </p:spPr>
        <p:txBody>
          <a:bodyPr vert="horz" lIns="0" tIns="0" rIns="0" bIns="0" anchor="b"/>
          <a:lstStyle>
            <a:lvl1pPr algn="l" eaLnBrk="1" latinLnBrk="0" hangingPunct="1">
              <a:defRPr kumimoji="0" sz="17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12679680" y="7627621"/>
            <a:ext cx="1219200" cy="438150"/>
          </a:xfrm>
          <a:prstGeom prst="rect">
            <a:avLst/>
          </a:prstGeom>
        </p:spPr>
        <p:txBody>
          <a:bodyPr vert="horz" lIns="0" tIns="0" rIns="0" bIns="0" anchor="b"/>
          <a:lstStyle>
            <a:lvl1pPr algn="r" eaLnBrk="1" latinLnBrk="0" hangingPunct="1">
              <a:defRPr kumimoji="0" sz="1700">
                <a:solidFill>
                  <a:schemeClr val="tx2">
                    <a:shade val="90000"/>
                  </a:schemeClr>
                </a:solidFill>
              </a:defRPr>
            </a:lvl1pPr>
          </a:lstStyle>
          <a:p>
            <a:fld id="{6E2D2B3B-882E-40F3-A32F-6DD516915044}" type="slidenum">
              <a:rPr lang="en-US" smtClean="0"/>
              <a:pPr/>
              <a:t>‹#›</a:t>
            </a:fld>
            <a:endParaRPr lang="en-US" dirty="0"/>
          </a:p>
        </p:txBody>
      </p:sp>
      <p:grpSp>
        <p:nvGrpSpPr>
          <p:cNvPr id="2" name="Group 1"/>
          <p:cNvGrpSpPr/>
          <p:nvPr/>
        </p:nvGrpSpPr>
        <p:grpSpPr>
          <a:xfrm>
            <a:off x="-30427" y="242890"/>
            <a:ext cx="14688877" cy="779069"/>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rtl="0" eaLnBrk="1" latinLnBrk="0" hangingPunct="1">
        <a:spcBef>
          <a:spcPct val="0"/>
        </a:spcBef>
        <a:buNone/>
        <a:defRPr kumimoji="0" sz="7100" b="0" kern="1200">
          <a:ln>
            <a:noFill/>
          </a:ln>
          <a:solidFill>
            <a:schemeClr val="tx2"/>
          </a:solidFill>
          <a:effectLst/>
          <a:latin typeface="+mj-lt"/>
          <a:ea typeface="+mj-ea"/>
          <a:cs typeface="+mj-cs"/>
        </a:defRPr>
      </a:lvl1pPr>
    </p:titleStyle>
    <p:bodyStyle>
      <a:lvl1pPr marL="391866" indent="-391866" algn="l" rtl="0" eaLnBrk="1" latinLnBrk="0" hangingPunct="1">
        <a:spcBef>
          <a:spcPct val="20000"/>
        </a:spcBef>
        <a:buClr>
          <a:schemeClr val="accent3"/>
        </a:buClr>
        <a:buSzPct val="95000"/>
        <a:buFont typeface="Wingdings 2"/>
        <a:buChar char=""/>
        <a:defRPr kumimoji="0" sz="3700" kern="1200">
          <a:solidFill>
            <a:schemeClr val="tx1"/>
          </a:solidFill>
          <a:latin typeface="+mn-lt"/>
          <a:ea typeface="+mn-ea"/>
          <a:cs typeface="+mn-cs"/>
        </a:defRPr>
      </a:lvl1pPr>
      <a:lvl2pPr marL="914354" indent="-352680" algn="l" rtl="0" eaLnBrk="1" latinLnBrk="0" hangingPunct="1">
        <a:spcBef>
          <a:spcPct val="20000"/>
        </a:spcBef>
        <a:buClr>
          <a:schemeClr val="accent1"/>
        </a:buClr>
        <a:buSzPct val="85000"/>
        <a:buFont typeface="Wingdings 2"/>
        <a:buChar char=""/>
        <a:defRPr kumimoji="0" sz="3400" kern="1200">
          <a:solidFill>
            <a:schemeClr val="tx1"/>
          </a:solidFill>
          <a:latin typeface="+mn-lt"/>
          <a:ea typeface="+mn-ea"/>
          <a:cs typeface="+mn-cs"/>
        </a:defRPr>
      </a:lvl2pPr>
      <a:lvl3pPr marL="1306220" indent="-352680" algn="l" rtl="0" eaLnBrk="1" latinLnBrk="0" hangingPunct="1">
        <a:spcBef>
          <a:spcPct val="20000"/>
        </a:spcBef>
        <a:buClr>
          <a:schemeClr val="accent2"/>
        </a:buClr>
        <a:buSzPct val="70000"/>
        <a:buFont typeface="Wingdings 2"/>
        <a:buChar char=""/>
        <a:defRPr kumimoji="0" sz="3000" kern="1200">
          <a:solidFill>
            <a:schemeClr val="tx1"/>
          </a:solidFill>
          <a:latin typeface="+mn-lt"/>
          <a:ea typeface="+mn-ea"/>
          <a:cs typeface="+mn-cs"/>
        </a:defRPr>
      </a:lvl3pPr>
      <a:lvl4pPr marL="1698087" indent="-300431" algn="l" rtl="0" eaLnBrk="1" latinLnBrk="0" hangingPunct="1">
        <a:spcBef>
          <a:spcPct val="20000"/>
        </a:spcBef>
        <a:buClr>
          <a:schemeClr val="accent3"/>
        </a:buClr>
        <a:buSzPct val="65000"/>
        <a:buFont typeface="Wingdings 2"/>
        <a:buChar char=""/>
        <a:defRPr kumimoji="0" sz="2900" kern="1200">
          <a:solidFill>
            <a:schemeClr val="tx1"/>
          </a:solidFill>
          <a:latin typeface="+mn-lt"/>
          <a:ea typeface="+mn-ea"/>
          <a:cs typeface="+mn-cs"/>
        </a:defRPr>
      </a:lvl4pPr>
      <a:lvl5pPr marL="2089953" indent="-300431" algn="l" rtl="0" eaLnBrk="1" latinLnBrk="0" hangingPunct="1">
        <a:spcBef>
          <a:spcPct val="20000"/>
        </a:spcBef>
        <a:buClr>
          <a:schemeClr val="accent4"/>
        </a:buClr>
        <a:buSzPct val="65000"/>
        <a:buFont typeface="Wingdings 2"/>
        <a:buChar char=""/>
        <a:defRPr kumimoji="0" sz="2900" kern="1200">
          <a:solidFill>
            <a:schemeClr val="tx1"/>
          </a:solidFill>
          <a:latin typeface="+mn-lt"/>
          <a:ea typeface="+mn-ea"/>
          <a:cs typeface="+mn-cs"/>
        </a:defRPr>
      </a:lvl5pPr>
      <a:lvl6pPr marL="2481819" indent="-300431" algn="l" rtl="0" eaLnBrk="1" latinLnBrk="0" hangingPunct="1">
        <a:spcBef>
          <a:spcPct val="20000"/>
        </a:spcBef>
        <a:buClr>
          <a:schemeClr val="accent5"/>
        </a:buClr>
        <a:buSzPct val="80000"/>
        <a:buFont typeface="Wingdings 2"/>
        <a:buChar char=""/>
        <a:defRPr kumimoji="0" sz="2600" kern="1200">
          <a:solidFill>
            <a:schemeClr val="tx1"/>
          </a:solidFill>
          <a:latin typeface="+mn-lt"/>
          <a:ea typeface="+mn-ea"/>
          <a:cs typeface="+mn-cs"/>
        </a:defRPr>
      </a:lvl6pPr>
      <a:lvl7pPr marL="2743063" indent="-261244" algn="l" rtl="0" eaLnBrk="1" latinLnBrk="0" hangingPunct="1">
        <a:spcBef>
          <a:spcPct val="20000"/>
        </a:spcBef>
        <a:buClr>
          <a:schemeClr val="accent6"/>
        </a:buClr>
        <a:buSzPct val="80000"/>
        <a:buFont typeface="Wingdings 2"/>
        <a:buChar char=""/>
        <a:defRPr kumimoji="0" sz="2300" kern="1200" baseline="0">
          <a:solidFill>
            <a:schemeClr val="tx1"/>
          </a:solidFill>
          <a:latin typeface="+mn-lt"/>
          <a:ea typeface="+mn-ea"/>
          <a:cs typeface="+mn-cs"/>
        </a:defRPr>
      </a:lvl7pPr>
      <a:lvl8pPr marL="3134929" indent="-261244" algn="l" rtl="0" eaLnBrk="1" latinLnBrk="0" hangingPunct="1">
        <a:spcBef>
          <a:spcPct val="20000"/>
        </a:spcBef>
        <a:buClr>
          <a:schemeClr val="tx2"/>
        </a:buClr>
        <a:buChar char="•"/>
        <a:defRPr kumimoji="0" sz="2300" kern="1200">
          <a:solidFill>
            <a:schemeClr val="tx1"/>
          </a:solidFill>
          <a:latin typeface="+mn-lt"/>
          <a:ea typeface="+mn-ea"/>
          <a:cs typeface="+mn-cs"/>
        </a:defRPr>
      </a:lvl8pPr>
      <a:lvl9pPr marL="3526795" indent="-261244" algn="l" rtl="0" eaLnBrk="1" latinLnBrk="0" hangingPunct="1">
        <a:spcBef>
          <a:spcPct val="20000"/>
        </a:spcBef>
        <a:buClr>
          <a:schemeClr val="tx2"/>
        </a:buClr>
        <a:buFontTx/>
        <a:buChar char="•"/>
        <a:defRPr kumimoji="0" sz="20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Shape 1"/>
          <p:cNvSpPr/>
          <p:nvPr/>
        </p:nvSpPr>
        <p:spPr>
          <a:xfrm>
            <a:off x="119362" y="18422"/>
            <a:ext cx="6864719" cy="8229600"/>
          </a:xfrm>
          <a:prstGeom prst="rect">
            <a:avLst/>
          </a:prstGeom>
          <a:solidFill>
            <a:srgbClr val="E5E0DF"/>
          </a:solidFill>
          <a:ln/>
        </p:spPr>
        <p:txBody>
          <a:bodyPr/>
          <a:lstStyle/>
          <a:p>
            <a:endParaRPr lang="en-IN"/>
          </a:p>
        </p:txBody>
      </p:sp>
      <p:sp>
        <p:nvSpPr>
          <p:cNvPr id="7" name="Text 2"/>
          <p:cNvSpPr/>
          <p:nvPr/>
        </p:nvSpPr>
        <p:spPr>
          <a:xfrm>
            <a:off x="292370" y="4641082"/>
            <a:ext cx="6601363" cy="2741016"/>
          </a:xfrm>
          <a:prstGeom prst="rect">
            <a:avLst/>
          </a:prstGeom>
          <a:noFill/>
          <a:ln/>
        </p:spPr>
        <p:txBody>
          <a:bodyPr wrap="square" rtlCol="0" anchor="t"/>
          <a:lstStyle/>
          <a:p>
            <a:pPr marL="0" indent="0">
              <a:lnSpc>
                <a:spcPts val="6561"/>
              </a:lnSpc>
              <a:buNone/>
            </a:pPr>
            <a:r>
              <a:rPr lang="en-US" sz="6600" b="1" u="sng" kern="0" spc="-105" dirty="0">
                <a:solidFill>
                  <a:srgbClr val="7030A0"/>
                </a:solidFill>
                <a:latin typeface="adonis-web" pitchFamily="34" charset="0"/>
                <a:ea typeface="adonis-web" pitchFamily="34" charset="-122"/>
                <a:cs typeface="adonis-web" pitchFamily="34" charset="-120"/>
              </a:rPr>
              <a:t>Car Parking Using Ultrasonic Sensor</a:t>
            </a:r>
            <a:endParaRPr lang="en-US" sz="6600" u="sng" dirty="0">
              <a:solidFill>
                <a:srgbClr val="7030A0"/>
              </a:solidFill>
            </a:endParaRPr>
          </a:p>
        </p:txBody>
      </p:sp>
      <p:sp>
        <p:nvSpPr>
          <p:cNvPr id="8" name="Text 3"/>
          <p:cNvSpPr/>
          <p:nvPr/>
        </p:nvSpPr>
        <p:spPr>
          <a:xfrm>
            <a:off x="7727324" y="656823"/>
            <a:ext cx="6728212" cy="2105695"/>
          </a:xfrm>
          <a:prstGeom prst="rect">
            <a:avLst/>
          </a:prstGeom>
          <a:noFill/>
          <a:ln/>
        </p:spPr>
        <p:txBody>
          <a:bodyPr wrap="square" rtlCol="0" anchor="t"/>
          <a:lstStyle/>
          <a:p>
            <a:pPr marL="0" indent="0">
              <a:buNone/>
            </a:pPr>
            <a:r>
              <a:rPr lang="en-US" sz="2000" kern="0" spc="-35" dirty="0">
                <a:solidFill>
                  <a:srgbClr val="7030A0"/>
                </a:solidFill>
                <a:latin typeface="Stencil" panose="040409050D0802020404" pitchFamily="82" charset="0"/>
                <a:ea typeface="Source Sans Pro" pitchFamily="34" charset="-122"/>
                <a:cs typeface="Source Sans Pro" pitchFamily="34" charset="-120"/>
              </a:rPr>
              <a:t>Welcome to our presentation on car parking using ultrasonic sensor technology. Discover how this innovative approach can revolutionize parking systems and enhance convenience for drivers.</a:t>
            </a:r>
            <a:endParaRPr lang="en-US" sz="2000" dirty="0">
              <a:solidFill>
                <a:srgbClr val="7030A0"/>
              </a:solidFill>
              <a:latin typeface="Stencil" panose="040409050D0802020404" pitchFamily="82" charset="0"/>
            </a:endParaRPr>
          </a:p>
        </p:txBody>
      </p:sp>
      <p:sp>
        <p:nvSpPr>
          <p:cNvPr id="9" name="Shape 4"/>
          <p:cNvSpPr/>
          <p:nvPr/>
        </p:nvSpPr>
        <p:spPr>
          <a:xfrm>
            <a:off x="6319599" y="559486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11" name="Text 5"/>
          <p:cNvSpPr/>
          <p:nvPr/>
        </p:nvSpPr>
        <p:spPr>
          <a:xfrm>
            <a:off x="6786086" y="5578197"/>
            <a:ext cx="2877264" cy="388858"/>
          </a:xfrm>
          <a:prstGeom prst="rect">
            <a:avLst/>
          </a:prstGeom>
          <a:noFill/>
          <a:ln/>
        </p:spPr>
        <p:txBody>
          <a:bodyPr wrap="none" rtlCol="0" anchor="t"/>
          <a:lstStyle/>
          <a:p>
            <a:pPr marL="0" indent="0" algn="l">
              <a:lnSpc>
                <a:spcPts val="3062"/>
              </a:lnSpc>
              <a:buNone/>
            </a:pPr>
            <a:endParaRPr lang="en-US" sz="2187" dirty="0"/>
          </a:p>
        </p:txBody>
      </p:sp>
      <p:pic>
        <p:nvPicPr>
          <p:cNvPr id="1028" name="Picture 4" descr="IoT based smart parking system">
            <a:extLst>
              <a:ext uri="{FF2B5EF4-FFF2-40B4-BE49-F238E27FC236}">
                <a16:creationId xmlns:a16="http://schemas.microsoft.com/office/drawing/2014/main" id="{9E4829A6-36C5-5FD6-AF18-942C46E26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2" y="18422"/>
            <a:ext cx="7089820" cy="44880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ure 1 from IoT based smart parking system | Semantic Scholar">
            <a:extLst>
              <a:ext uri="{FF2B5EF4-FFF2-40B4-BE49-F238E27FC236}">
                <a16:creationId xmlns:a16="http://schemas.microsoft.com/office/drawing/2014/main" id="{53D5DB2C-2022-86A8-BEFE-19ED8C2A90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0236" y="3824600"/>
            <a:ext cx="6705600" cy="4284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24620"/>
            <a:ext cx="14552342" cy="8185692"/>
          </a:xfrm>
          <a:prstGeom prst="rect">
            <a:avLst/>
          </a:prstGeom>
        </p:spPr>
      </p:pic>
      <p:sp>
        <p:nvSpPr>
          <p:cNvPr id="5" name="Shape 1"/>
          <p:cNvSpPr/>
          <p:nvPr/>
        </p:nvSpPr>
        <p:spPr>
          <a:xfrm>
            <a:off x="-423746" y="235033"/>
            <a:ext cx="13655666" cy="8787161"/>
          </a:xfrm>
          <a:prstGeom prst="rect">
            <a:avLst/>
          </a:prstGeom>
          <a:solidFill>
            <a:srgbClr val="FFFFFF">
              <a:alpha val="85000"/>
            </a:srgbClr>
          </a:solidFill>
          <a:ln/>
        </p:spPr>
        <p:txBody>
          <a:bodyPr/>
          <a:lstStyle/>
          <a:p>
            <a:endParaRPr lang="en-IN" dirty="0"/>
          </a:p>
        </p:txBody>
      </p:sp>
      <p:sp>
        <p:nvSpPr>
          <p:cNvPr id="6" name="Text 2"/>
          <p:cNvSpPr/>
          <p:nvPr/>
        </p:nvSpPr>
        <p:spPr>
          <a:xfrm>
            <a:off x="2348389" y="3067883"/>
            <a:ext cx="729436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What is Ultrasonic Technology?</a:t>
            </a:r>
            <a:endParaRPr lang="en-US" sz="4374" dirty="0"/>
          </a:p>
        </p:txBody>
      </p:sp>
      <p:sp>
        <p:nvSpPr>
          <p:cNvPr id="7" name="Text 3"/>
          <p:cNvSpPr/>
          <p:nvPr/>
        </p:nvSpPr>
        <p:spPr>
          <a:xfrm>
            <a:off x="2348389" y="4095512"/>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Ultrasonic technology utilizes sound waves with frequencies beyond the audible range to measure distance. It has various applications, including car parking systems, where it enables accurate detection and monitoring of vehicles.</a:t>
            </a:r>
            <a:endParaRPr lang="en-US" sz="1750" dirty="0"/>
          </a:p>
        </p:txBody>
      </p:sp>
      <p:pic>
        <p:nvPicPr>
          <p:cNvPr id="9" name="Picture 8">
            <a:extLst>
              <a:ext uri="{FF2B5EF4-FFF2-40B4-BE49-F238E27FC236}">
                <a16:creationId xmlns:a16="http://schemas.microsoft.com/office/drawing/2014/main" id="{6110F4E2-71B4-E3D9-E235-E547CE871872}"/>
              </a:ext>
            </a:extLst>
          </p:cNvPr>
          <p:cNvPicPr>
            <a:picLocks noChangeAspect="1"/>
          </p:cNvPicPr>
          <p:nvPr/>
        </p:nvPicPr>
        <p:blipFill>
          <a:blip r:embed="rId5"/>
          <a:stretch>
            <a:fillRect/>
          </a:stretch>
        </p:blipFill>
        <p:spPr>
          <a:xfrm>
            <a:off x="6701883" y="647007"/>
            <a:ext cx="5091529" cy="24208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144">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1103948" y="672941"/>
            <a:ext cx="8764905" cy="1225391"/>
          </a:xfrm>
          <a:prstGeom prst="rect">
            <a:avLst/>
          </a:prstGeom>
          <a:noFill/>
          <a:ln/>
        </p:spPr>
        <p:txBody>
          <a:bodyPr wrap="square" rtlCol="0" anchor="t"/>
          <a:lstStyle/>
          <a:p>
            <a:pPr marL="0" indent="0">
              <a:lnSpc>
                <a:spcPts val="4824"/>
              </a:lnSpc>
              <a:buNone/>
            </a:pPr>
            <a:r>
              <a:rPr lang="en-US" sz="3859" b="1" kern="0" spc="-77" dirty="0">
                <a:solidFill>
                  <a:srgbClr val="000000"/>
                </a:solidFill>
                <a:latin typeface="adonis-web" pitchFamily="34" charset="0"/>
                <a:ea typeface="adonis-web" pitchFamily="34" charset="-122"/>
                <a:cs typeface="adonis-web" pitchFamily="34" charset="-120"/>
              </a:rPr>
              <a:t>How Does Ultrasonic Sensor Work in Car Parking?</a:t>
            </a:r>
            <a:endParaRPr lang="en-US" sz="3859" dirty="0"/>
          </a:p>
        </p:txBody>
      </p:sp>
      <p:sp>
        <p:nvSpPr>
          <p:cNvPr id="6" name="Shape 2"/>
          <p:cNvSpPr/>
          <p:nvPr/>
        </p:nvSpPr>
        <p:spPr>
          <a:xfrm>
            <a:off x="1378506" y="2192417"/>
            <a:ext cx="39172" cy="5364123"/>
          </a:xfrm>
          <a:prstGeom prst="rect">
            <a:avLst/>
          </a:prstGeom>
          <a:solidFill>
            <a:srgbClr val="E1A9EF"/>
          </a:solidFill>
          <a:ln/>
        </p:spPr>
        <p:txBody>
          <a:bodyPr/>
          <a:lstStyle/>
          <a:p>
            <a:endParaRPr lang="en-IN"/>
          </a:p>
        </p:txBody>
      </p:sp>
      <p:sp>
        <p:nvSpPr>
          <p:cNvPr id="7" name="Shape 3"/>
          <p:cNvSpPr/>
          <p:nvPr/>
        </p:nvSpPr>
        <p:spPr>
          <a:xfrm>
            <a:off x="1618595" y="2546449"/>
            <a:ext cx="686157" cy="39172"/>
          </a:xfrm>
          <a:prstGeom prst="rect">
            <a:avLst/>
          </a:prstGeom>
          <a:solidFill>
            <a:srgbClr val="E1A9EF"/>
          </a:solidFill>
          <a:ln/>
        </p:spPr>
        <p:txBody>
          <a:bodyPr/>
          <a:lstStyle/>
          <a:p>
            <a:endParaRPr lang="en-IN"/>
          </a:p>
        </p:txBody>
      </p:sp>
      <p:sp>
        <p:nvSpPr>
          <p:cNvPr id="8" name="Shape 4"/>
          <p:cNvSpPr/>
          <p:nvPr/>
        </p:nvSpPr>
        <p:spPr>
          <a:xfrm>
            <a:off x="1177469" y="2345531"/>
            <a:ext cx="441127" cy="441127"/>
          </a:xfrm>
          <a:prstGeom prst="roundRect">
            <a:avLst>
              <a:gd name="adj" fmla="val 20000"/>
            </a:avLst>
          </a:prstGeom>
          <a:solidFill>
            <a:srgbClr val="F0D4F7"/>
          </a:solidFill>
          <a:ln w="12144">
            <a:solidFill>
              <a:srgbClr val="E1A9EF"/>
            </a:solidFill>
            <a:prstDash val="solid"/>
          </a:ln>
        </p:spPr>
        <p:txBody>
          <a:bodyPr/>
          <a:lstStyle/>
          <a:p>
            <a:endParaRPr lang="en-IN"/>
          </a:p>
        </p:txBody>
      </p:sp>
      <p:sp>
        <p:nvSpPr>
          <p:cNvPr id="9" name="Text 5"/>
          <p:cNvSpPr/>
          <p:nvPr/>
        </p:nvSpPr>
        <p:spPr>
          <a:xfrm>
            <a:off x="1317129" y="2382322"/>
            <a:ext cx="161806" cy="367546"/>
          </a:xfrm>
          <a:prstGeom prst="rect">
            <a:avLst/>
          </a:prstGeom>
          <a:noFill/>
          <a:ln/>
        </p:spPr>
        <p:txBody>
          <a:bodyPr wrap="none" rtlCol="0" anchor="t"/>
          <a:lstStyle/>
          <a:p>
            <a:pPr marL="0" indent="0" algn="ctr">
              <a:lnSpc>
                <a:spcPts val="2895"/>
              </a:lnSpc>
              <a:buNone/>
            </a:pPr>
            <a:r>
              <a:rPr lang="en-US" sz="2316" b="1" kern="0" spc="-46" dirty="0">
                <a:solidFill>
                  <a:srgbClr val="272525"/>
                </a:solidFill>
                <a:latin typeface="adonis-web" pitchFamily="34" charset="0"/>
                <a:ea typeface="adonis-web" pitchFamily="34" charset="-122"/>
                <a:cs typeface="adonis-web" pitchFamily="34" charset="-120"/>
              </a:rPr>
              <a:t>1</a:t>
            </a:r>
            <a:endParaRPr lang="en-US" sz="2316" dirty="0"/>
          </a:p>
        </p:txBody>
      </p:sp>
      <p:sp>
        <p:nvSpPr>
          <p:cNvPr id="10" name="Text 6"/>
          <p:cNvSpPr/>
          <p:nvPr/>
        </p:nvSpPr>
        <p:spPr>
          <a:xfrm>
            <a:off x="2476262" y="2388394"/>
            <a:ext cx="2355652" cy="306229"/>
          </a:xfrm>
          <a:prstGeom prst="rect">
            <a:avLst/>
          </a:prstGeom>
          <a:noFill/>
          <a:ln/>
        </p:spPr>
        <p:txBody>
          <a:bodyPr wrap="none" rtlCol="0" anchor="t"/>
          <a:lstStyle/>
          <a:p>
            <a:pPr marL="0" indent="0" algn="l">
              <a:lnSpc>
                <a:spcPts val="2412"/>
              </a:lnSpc>
              <a:buNone/>
            </a:pPr>
            <a:r>
              <a:rPr lang="en-US" sz="1930" b="1" kern="0" spc="-39" dirty="0">
                <a:solidFill>
                  <a:srgbClr val="272525"/>
                </a:solidFill>
                <a:latin typeface="adonis-web" pitchFamily="34" charset="0"/>
                <a:ea typeface="adonis-web" pitchFamily="34" charset="-122"/>
                <a:cs typeface="adonis-web" pitchFamily="34" charset="-120"/>
              </a:rPr>
              <a:t>Distance Measurement</a:t>
            </a:r>
            <a:endParaRPr lang="en-US" sz="1930" dirty="0"/>
          </a:p>
        </p:txBody>
      </p:sp>
      <p:sp>
        <p:nvSpPr>
          <p:cNvPr id="11" name="Text 7"/>
          <p:cNvSpPr/>
          <p:nvPr/>
        </p:nvSpPr>
        <p:spPr>
          <a:xfrm>
            <a:off x="2476262" y="2890599"/>
            <a:ext cx="7392591" cy="941189"/>
          </a:xfrm>
          <a:prstGeom prst="rect">
            <a:avLst/>
          </a:prstGeom>
          <a:noFill/>
          <a:ln/>
        </p:spPr>
        <p:txBody>
          <a:bodyPr wrap="square" rtlCol="0" anchor="t"/>
          <a:lstStyle/>
          <a:p>
            <a:pPr marL="0" indent="0" algn="l">
              <a:lnSpc>
                <a:spcPts val="2470"/>
              </a:lnSpc>
              <a:buNone/>
            </a:pPr>
            <a:r>
              <a:rPr lang="en-US" sz="1544" kern="0" spc="-31" dirty="0">
                <a:solidFill>
                  <a:srgbClr val="272525"/>
                </a:solidFill>
                <a:latin typeface="Source Sans Pro" pitchFamily="34" charset="0"/>
                <a:ea typeface="Source Sans Pro" pitchFamily="34" charset="-122"/>
                <a:cs typeface="Source Sans Pro" pitchFamily="34" charset="-120"/>
              </a:rPr>
              <a:t>An ultrasonic sensor emits high-frequency sound waves and measures the time it takes for the waves to bounce back after hitting an object, determining the distance between the vehicle and obstacle.</a:t>
            </a:r>
            <a:endParaRPr lang="en-US" sz="1544" dirty="0"/>
          </a:p>
        </p:txBody>
      </p:sp>
      <p:sp>
        <p:nvSpPr>
          <p:cNvPr id="12" name="Shape 8"/>
          <p:cNvSpPr/>
          <p:nvPr/>
        </p:nvSpPr>
        <p:spPr>
          <a:xfrm>
            <a:off x="1618595" y="4577775"/>
            <a:ext cx="686157" cy="39172"/>
          </a:xfrm>
          <a:prstGeom prst="rect">
            <a:avLst/>
          </a:prstGeom>
          <a:solidFill>
            <a:srgbClr val="E1A9EF"/>
          </a:solidFill>
          <a:ln/>
        </p:spPr>
        <p:txBody>
          <a:bodyPr/>
          <a:lstStyle/>
          <a:p>
            <a:endParaRPr lang="en-IN"/>
          </a:p>
        </p:txBody>
      </p:sp>
      <p:sp>
        <p:nvSpPr>
          <p:cNvPr id="13" name="Shape 9"/>
          <p:cNvSpPr/>
          <p:nvPr/>
        </p:nvSpPr>
        <p:spPr>
          <a:xfrm>
            <a:off x="1177469" y="4376857"/>
            <a:ext cx="441127" cy="441127"/>
          </a:xfrm>
          <a:prstGeom prst="roundRect">
            <a:avLst>
              <a:gd name="adj" fmla="val 20000"/>
            </a:avLst>
          </a:prstGeom>
          <a:solidFill>
            <a:srgbClr val="F0D4F7"/>
          </a:solidFill>
          <a:ln w="12144">
            <a:solidFill>
              <a:srgbClr val="E1A9EF"/>
            </a:solidFill>
            <a:prstDash val="solid"/>
          </a:ln>
        </p:spPr>
        <p:txBody>
          <a:bodyPr/>
          <a:lstStyle/>
          <a:p>
            <a:endParaRPr lang="en-IN"/>
          </a:p>
        </p:txBody>
      </p:sp>
      <p:sp>
        <p:nvSpPr>
          <p:cNvPr id="14" name="Text 10"/>
          <p:cNvSpPr/>
          <p:nvPr/>
        </p:nvSpPr>
        <p:spPr>
          <a:xfrm>
            <a:off x="1317129" y="4413647"/>
            <a:ext cx="161806" cy="367546"/>
          </a:xfrm>
          <a:prstGeom prst="rect">
            <a:avLst/>
          </a:prstGeom>
          <a:noFill/>
          <a:ln/>
        </p:spPr>
        <p:txBody>
          <a:bodyPr wrap="none" rtlCol="0" anchor="t"/>
          <a:lstStyle/>
          <a:p>
            <a:pPr marL="0" indent="0" algn="ctr">
              <a:lnSpc>
                <a:spcPts val="2895"/>
              </a:lnSpc>
              <a:buNone/>
            </a:pPr>
            <a:r>
              <a:rPr lang="en-US" sz="2316" b="1" kern="0" spc="-46" dirty="0">
                <a:solidFill>
                  <a:srgbClr val="272525"/>
                </a:solidFill>
                <a:latin typeface="adonis-web" pitchFamily="34" charset="0"/>
                <a:ea typeface="adonis-web" pitchFamily="34" charset="-122"/>
                <a:cs typeface="adonis-web" pitchFamily="34" charset="-120"/>
              </a:rPr>
              <a:t>2</a:t>
            </a:r>
            <a:endParaRPr lang="en-US" sz="2316" dirty="0"/>
          </a:p>
        </p:txBody>
      </p:sp>
      <p:sp>
        <p:nvSpPr>
          <p:cNvPr id="15" name="Text 11"/>
          <p:cNvSpPr/>
          <p:nvPr/>
        </p:nvSpPr>
        <p:spPr>
          <a:xfrm>
            <a:off x="2476262" y="4419719"/>
            <a:ext cx="1960483" cy="306229"/>
          </a:xfrm>
          <a:prstGeom prst="rect">
            <a:avLst/>
          </a:prstGeom>
          <a:noFill/>
          <a:ln/>
        </p:spPr>
        <p:txBody>
          <a:bodyPr wrap="none" rtlCol="0" anchor="t"/>
          <a:lstStyle/>
          <a:p>
            <a:pPr marL="0" indent="0" algn="l">
              <a:lnSpc>
                <a:spcPts val="2412"/>
              </a:lnSpc>
              <a:buNone/>
            </a:pPr>
            <a:r>
              <a:rPr lang="en-US" sz="1930" b="1" kern="0" spc="-39" dirty="0">
                <a:solidFill>
                  <a:srgbClr val="272525"/>
                </a:solidFill>
                <a:latin typeface="adonis-web" pitchFamily="34" charset="0"/>
                <a:ea typeface="adonis-web" pitchFamily="34" charset="-122"/>
                <a:cs typeface="adonis-web" pitchFamily="34" charset="-120"/>
              </a:rPr>
              <a:t>Signal Processing</a:t>
            </a:r>
            <a:endParaRPr lang="en-US" sz="1930" dirty="0"/>
          </a:p>
        </p:txBody>
      </p:sp>
      <p:sp>
        <p:nvSpPr>
          <p:cNvPr id="16" name="Text 12"/>
          <p:cNvSpPr/>
          <p:nvPr/>
        </p:nvSpPr>
        <p:spPr>
          <a:xfrm>
            <a:off x="2476262" y="4921925"/>
            <a:ext cx="7392591" cy="627459"/>
          </a:xfrm>
          <a:prstGeom prst="rect">
            <a:avLst/>
          </a:prstGeom>
          <a:noFill/>
          <a:ln/>
        </p:spPr>
        <p:txBody>
          <a:bodyPr wrap="square" rtlCol="0" anchor="t"/>
          <a:lstStyle/>
          <a:p>
            <a:pPr marL="0" indent="0" algn="l">
              <a:lnSpc>
                <a:spcPts val="2470"/>
              </a:lnSpc>
              <a:buNone/>
            </a:pPr>
            <a:r>
              <a:rPr lang="en-US" sz="1544" kern="0" spc="-31" dirty="0">
                <a:solidFill>
                  <a:srgbClr val="272525"/>
                </a:solidFill>
                <a:latin typeface="Source Sans Pro" pitchFamily="34" charset="0"/>
                <a:ea typeface="Source Sans Pro" pitchFamily="34" charset="-122"/>
                <a:cs typeface="Source Sans Pro" pitchFamily="34" charset="-120"/>
              </a:rPr>
              <a:t>The sensor converts the received echo into an electrical signal. Advanced algorithms analyze the signal to calculate precise distances and alert drivers of obstacles.</a:t>
            </a:r>
            <a:endParaRPr lang="en-US" sz="1544" dirty="0"/>
          </a:p>
        </p:txBody>
      </p:sp>
      <p:sp>
        <p:nvSpPr>
          <p:cNvPr id="17" name="Shape 13"/>
          <p:cNvSpPr/>
          <p:nvPr/>
        </p:nvSpPr>
        <p:spPr>
          <a:xfrm>
            <a:off x="1618595" y="6342162"/>
            <a:ext cx="686157" cy="39172"/>
          </a:xfrm>
          <a:prstGeom prst="rect">
            <a:avLst/>
          </a:prstGeom>
          <a:solidFill>
            <a:srgbClr val="E1A9EF"/>
          </a:solidFill>
          <a:ln/>
        </p:spPr>
        <p:txBody>
          <a:bodyPr/>
          <a:lstStyle/>
          <a:p>
            <a:endParaRPr lang="en-IN"/>
          </a:p>
        </p:txBody>
      </p:sp>
      <p:sp>
        <p:nvSpPr>
          <p:cNvPr id="18" name="Shape 14"/>
          <p:cNvSpPr/>
          <p:nvPr/>
        </p:nvSpPr>
        <p:spPr>
          <a:xfrm>
            <a:off x="1177469" y="6141244"/>
            <a:ext cx="441127" cy="441127"/>
          </a:xfrm>
          <a:prstGeom prst="roundRect">
            <a:avLst>
              <a:gd name="adj" fmla="val 20000"/>
            </a:avLst>
          </a:prstGeom>
          <a:solidFill>
            <a:srgbClr val="F0D4F7"/>
          </a:solidFill>
          <a:ln w="12144">
            <a:solidFill>
              <a:srgbClr val="E1A9EF"/>
            </a:solidFill>
            <a:prstDash val="solid"/>
          </a:ln>
        </p:spPr>
        <p:txBody>
          <a:bodyPr/>
          <a:lstStyle/>
          <a:p>
            <a:endParaRPr lang="en-IN"/>
          </a:p>
        </p:txBody>
      </p:sp>
      <p:sp>
        <p:nvSpPr>
          <p:cNvPr id="19" name="Text 15"/>
          <p:cNvSpPr/>
          <p:nvPr/>
        </p:nvSpPr>
        <p:spPr>
          <a:xfrm>
            <a:off x="1317129" y="6178034"/>
            <a:ext cx="161806" cy="367546"/>
          </a:xfrm>
          <a:prstGeom prst="rect">
            <a:avLst/>
          </a:prstGeom>
          <a:noFill/>
          <a:ln/>
        </p:spPr>
        <p:txBody>
          <a:bodyPr wrap="none" rtlCol="0" anchor="t"/>
          <a:lstStyle/>
          <a:p>
            <a:pPr marL="0" indent="0" algn="ctr">
              <a:lnSpc>
                <a:spcPts val="2895"/>
              </a:lnSpc>
              <a:buNone/>
            </a:pPr>
            <a:r>
              <a:rPr lang="en-US" sz="2316" b="1" kern="0" spc="-46" dirty="0">
                <a:solidFill>
                  <a:srgbClr val="272525"/>
                </a:solidFill>
                <a:latin typeface="adonis-web" pitchFamily="34" charset="0"/>
                <a:ea typeface="adonis-web" pitchFamily="34" charset="-122"/>
                <a:cs typeface="adonis-web" pitchFamily="34" charset="-120"/>
              </a:rPr>
              <a:t>3</a:t>
            </a:r>
            <a:endParaRPr lang="en-US" sz="2316" dirty="0"/>
          </a:p>
        </p:txBody>
      </p:sp>
      <p:sp>
        <p:nvSpPr>
          <p:cNvPr id="20" name="Text 16"/>
          <p:cNvSpPr/>
          <p:nvPr/>
        </p:nvSpPr>
        <p:spPr>
          <a:xfrm>
            <a:off x="2476262" y="6184106"/>
            <a:ext cx="2704505" cy="306229"/>
          </a:xfrm>
          <a:prstGeom prst="rect">
            <a:avLst/>
          </a:prstGeom>
          <a:noFill/>
          <a:ln/>
        </p:spPr>
        <p:txBody>
          <a:bodyPr wrap="none" rtlCol="0" anchor="t"/>
          <a:lstStyle/>
          <a:p>
            <a:pPr marL="0" indent="0" algn="l">
              <a:lnSpc>
                <a:spcPts val="2412"/>
              </a:lnSpc>
              <a:buNone/>
            </a:pPr>
            <a:r>
              <a:rPr lang="en-US" sz="1930" b="1" kern="0" spc="-39" dirty="0">
                <a:solidFill>
                  <a:srgbClr val="272525"/>
                </a:solidFill>
                <a:latin typeface="adonis-web" pitchFamily="34" charset="0"/>
                <a:ea typeface="adonis-web" pitchFamily="34" charset="-122"/>
                <a:cs typeface="adonis-web" pitchFamily="34" charset="-120"/>
              </a:rPr>
              <a:t>Visual and Audio Feedback</a:t>
            </a:r>
            <a:endParaRPr lang="en-US" sz="1930" dirty="0"/>
          </a:p>
        </p:txBody>
      </p:sp>
      <p:sp>
        <p:nvSpPr>
          <p:cNvPr id="21" name="Text 17"/>
          <p:cNvSpPr/>
          <p:nvPr/>
        </p:nvSpPr>
        <p:spPr>
          <a:xfrm>
            <a:off x="2476262" y="6686312"/>
            <a:ext cx="7392591" cy="627459"/>
          </a:xfrm>
          <a:prstGeom prst="rect">
            <a:avLst/>
          </a:prstGeom>
          <a:noFill/>
          <a:ln/>
        </p:spPr>
        <p:txBody>
          <a:bodyPr wrap="square" rtlCol="0" anchor="t"/>
          <a:lstStyle/>
          <a:p>
            <a:pPr marL="0" indent="0" algn="l">
              <a:lnSpc>
                <a:spcPts val="2470"/>
              </a:lnSpc>
              <a:buNone/>
            </a:pPr>
            <a:r>
              <a:rPr lang="en-US" sz="1544" kern="0" spc="-31" dirty="0">
                <a:solidFill>
                  <a:srgbClr val="272525"/>
                </a:solidFill>
                <a:latin typeface="Source Sans Pro" pitchFamily="34" charset="0"/>
                <a:ea typeface="Source Sans Pro" pitchFamily="34" charset="-122"/>
                <a:cs typeface="Source Sans Pro" pitchFamily="34" charset="-120"/>
              </a:rPr>
              <a:t>Car parking systems equipped with ultrasonic sensors provide visual indicators, such as LED displays, and sound notifications to assist drivers in navigating parking spaces safely.</a:t>
            </a:r>
            <a:endParaRPr lang="en-US" sz="15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348389" y="979646"/>
            <a:ext cx="9933503" cy="1388745"/>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Advantages of Ultrasonic Sensor in Car Parking</a:t>
            </a:r>
            <a:endParaRPr lang="en-US" sz="4374" dirty="0"/>
          </a:p>
        </p:txBody>
      </p:sp>
      <p:sp>
        <p:nvSpPr>
          <p:cNvPr id="5" name="Shape 2"/>
          <p:cNvSpPr/>
          <p:nvPr/>
        </p:nvSpPr>
        <p:spPr>
          <a:xfrm>
            <a:off x="2348389" y="2826543"/>
            <a:ext cx="4855726" cy="2107525"/>
          </a:xfrm>
          <a:prstGeom prst="roundRect">
            <a:avLst>
              <a:gd name="adj" fmla="val 4744"/>
            </a:avLst>
          </a:prstGeom>
          <a:solidFill>
            <a:srgbClr val="F0D4F7"/>
          </a:solidFill>
          <a:ln w="13811">
            <a:solidFill>
              <a:srgbClr val="E1A9EF"/>
            </a:solidFill>
            <a:prstDash val="solid"/>
          </a:ln>
        </p:spPr>
        <p:txBody>
          <a:bodyPr/>
          <a:lstStyle/>
          <a:p>
            <a:endParaRPr lang="en-IN" dirty="0"/>
          </a:p>
        </p:txBody>
      </p:sp>
      <p:sp>
        <p:nvSpPr>
          <p:cNvPr id="6" name="Text 3"/>
          <p:cNvSpPr/>
          <p:nvPr/>
        </p:nvSpPr>
        <p:spPr>
          <a:xfrm>
            <a:off x="2584371" y="3048714"/>
            <a:ext cx="3717488"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Accurate Distance Measurement</a:t>
            </a:r>
            <a:endParaRPr lang="en-US" sz="2187" dirty="0"/>
          </a:p>
        </p:txBody>
      </p:sp>
      <p:sp>
        <p:nvSpPr>
          <p:cNvPr id="7" name="Text 4"/>
          <p:cNvSpPr/>
          <p:nvPr/>
        </p:nvSpPr>
        <p:spPr>
          <a:xfrm>
            <a:off x="2584371" y="3618071"/>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Ultrasonic sensors offer reliable distance measurements, ensuring precise parking and minimizing the risk of collisions.</a:t>
            </a:r>
            <a:endParaRPr lang="en-US" sz="1750" dirty="0"/>
          </a:p>
        </p:txBody>
      </p:sp>
      <p:sp>
        <p:nvSpPr>
          <p:cNvPr id="8" name="Shape 5"/>
          <p:cNvSpPr/>
          <p:nvPr/>
        </p:nvSpPr>
        <p:spPr>
          <a:xfrm>
            <a:off x="7426166" y="2798922"/>
            <a:ext cx="4855726" cy="2107525"/>
          </a:xfrm>
          <a:prstGeom prst="roundRect">
            <a:avLst>
              <a:gd name="adj" fmla="val 4744"/>
            </a:avLst>
          </a:prstGeom>
          <a:solidFill>
            <a:srgbClr val="F0D4F7"/>
          </a:solidFill>
          <a:ln w="13811">
            <a:solidFill>
              <a:srgbClr val="E1A9EF"/>
            </a:solidFill>
            <a:prstDash val="solid"/>
          </a:ln>
        </p:spPr>
        <p:txBody>
          <a:bodyPr/>
          <a:lstStyle/>
          <a:p>
            <a:endParaRPr lang="en-IN" dirty="0"/>
          </a:p>
        </p:txBody>
      </p:sp>
      <p:sp>
        <p:nvSpPr>
          <p:cNvPr id="9" name="Text 6"/>
          <p:cNvSpPr/>
          <p:nvPr/>
        </p:nvSpPr>
        <p:spPr>
          <a:xfrm>
            <a:off x="7662267" y="3048714"/>
            <a:ext cx="2439591"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Wide Angle Coverage</a:t>
            </a:r>
            <a:endParaRPr lang="en-US" sz="2187" dirty="0"/>
          </a:p>
        </p:txBody>
      </p:sp>
      <p:sp>
        <p:nvSpPr>
          <p:cNvPr id="10" name="Text 7"/>
          <p:cNvSpPr/>
          <p:nvPr/>
        </p:nvSpPr>
        <p:spPr>
          <a:xfrm>
            <a:off x="7662267" y="3618071"/>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With their wide detection range, ultrasonic sensors can cover a significant area around the vehicle, improving parking efficiency.</a:t>
            </a:r>
            <a:endParaRPr lang="en-US" sz="1750" dirty="0"/>
          </a:p>
        </p:txBody>
      </p:sp>
      <p:sp>
        <p:nvSpPr>
          <p:cNvPr id="11" name="Shape 8"/>
          <p:cNvSpPr/>
          <p:nvPr/>
        </p:nvSpPr>
        <p:spPr>
          <a:xfrm>
            <a:off x="2348389" y="5142428"/>
            <a:ext cx="4855726" cy="2107525"/>
          </a:xfrm>
          <a:prstGeom prst="roundRect">
            <a:avLst>
              <a:gd name="adj" fmla="val 4744"/>
            </a:avLst>
          </a:prstGeom>
          <a:solidFill>
            <a:srgbClr val="F0D4F7"/>
          </a:solidFill>
          <a:ln w="13811">
            <a:solidFill>
              <a:srgbClr val="E1A9EF"/>
            </a:solidFill>
            <a:prstDash val="solid"/>
          </a:ln>
        </p:spPr>
        <p:txBody>
          <a:bodyPr/>
          <a:lstStyle/>
          <a:p>
            <a:endParaRPr lang="en-IN"/>
          </a:p>
        </p:txBody>
      </p:sp>
      <p:sp>
        <p:nvSpPr>
          <p:cNvPr id="12" name="Text 9"/>
          <p:cNvSpPr/>
          <p:nvPr/>
        </p:nvSpPr>
        <p:spPr>
          <a:xfrm>
            <a:off x="2584371" y="5378410"/>
            <a:ext cx="3491032"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Robust in Different Conditions</a:t>
            </a:r>
            <a:endParaRPr lang="en-US" sz="2187" dirty="0"/>
          </a:p>
        </p:txBody>
      </p:sp>
      <p:sp>
        <p:nvSpPr>
          <p:cNvPr id="13" name="Text 10"/>
          <p:cNvSpPr/>
          <p:nvPr/>
        </p:nvSpPr>
        <p:spPr>
          <a:xfrm>
            <a:off x="2584371" y="5947767"/>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Ultrasonic sensors perform effectively in various environmental conditions, including low-light and adverse weather situations.</a:t>
            </a:r>
            <a:endParaRPr lang="en-US" sz="1750" dirty="0"/>
          </a:p>
        </p:txBody>
      </p:sp>
      <p:sp>
        <p:nvSpPr>
          <p:cNvPr id="14" name="Shape 11"/>
          <p:cNvSpPr/>
          <p:nvPr/>
        </p:nvSpPr>
        <p:spPr>
          <a:xfrm>
            <a:off x="7426285" y="5142428"/>
            <a:ext cx="4855726" cy="2107525"/>
          </a:xfrm>
          <a:prstGeom prst="roundRect">
            <a:avLst>
              <a:gd name="adj" fmla="val 4744"/>
            </a:avLst>
          </a:prstGeom>
          <a:solidFill>
            <a:srgbClr val="F0D4F7"/>
          </a:solidFill>
          <a:ln w="13811">
            <a:solidFill>
              <a:srgbClr val="E1A9EF"/>
            </a:solidFill>
            <a:prstDash val="solid"/>
          </a:ln>
        </p:spPr>
        <p:txBody>
          <a:bodyPr/>
          <a:lstStyle/>
          <a:p>
            <a:endParaRPr lang="en-IN"/>
          </a:p>
        </p:txBody>
      </p:sp>
      <p:sp>
        <p:nvSpPr>
          <p:cNvPr id="15" name="Text 12"/>
          <p:cNvSpPr/>
          <p:nvPr/>
        </p:nvSpPr>
        <p:spPr>
          <a:xfrm>
            <a:off x="7662267" y="5378410"/>
            <a:ext cx="3261717"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Enhanced Driver Experience</a:t>
            </a:r>
            <a:endParaRPr lang="en-US" sz="2187" dirty="0"/>
          </a:p>
        </p:txBody>
      </p:sp>
      <p:sp>
        <p:nvSpPr>
          <p:cNvPr id="16" name="Text 13"/>
          <p:cNvSpPr/>
          <p:nvPr/>
        </p:nvSpPr>
        <p:spPr>
          <a:xfrm>
            <a:off x="7662267" y="5947767"/>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By reducing stress and uncertainty, ultrasonic sensors simplify the parking process, providing drivers with a smoother parking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70188"/>
            <a:ext cx="14630399" cy="7959051"/>
          </a:xfrm>
          <a:prstGeom prst="rect">
            <a:avLst/>
          </a:prstGeom>
          <a:solidFill>
            <a:srgbClr val="FFFFFF">
              <a:alpha val="75000"/>
            </a:srgbClr>
          </a:solidFill>
          <a:ln w="13811">
            <a:solidFill>
              <a:srgbClr val="FFFFFF">
                <a:alpha val="64000"/>
              </a:srgbClr>
            </a:solidFill>
            <a:prstDash val="solid"/>
          </a:ln>
        </p:spPr>
        <p:txBody>
          <a:bodyPr/>
          <a:lstStyle/>
          <a:p>
            <a:r>
              <a:rPr lang="en-US" sz="2800" dirty="0">
                <a:solidFill>
                  <a:srgbClr val="FF0000"/>
                </a:solidFill>
                <a:effectLst>
                  <a:outerShdw blurRad="38100" dist="38100" dir="2700000" algn="tl">
                    <a:srgbClr val="000000">
                      <a:alpha val="43137"/>
                    </a:srgbClr>
                  </a:outerShdw>
                </a:effectLst>
              </a:rPr>
              <a:t>		</a:t>
            </a:r>
          </a:p>
          <a:p>
            <a:endParaRPr lang="en-US" sz="2800" dirty="0">
              <a:solidFill>
                <a:srgbClr val="FF0000"/>
              </a:solidFill>
              <a:effectLst>
                <a:outerShdw blurRad="38100" dist="38100" dir="2700000" algn="tl">
                  <a:srgbClr val="000000">
                    <a:alpha val="43137"/>
                  </a:srgbClr>
                </a:outerShdw>
              </a:effectLst>
            </a:endParaRPr>
          </a:p>
          <a:p>
            <a:r>
              <a:rPr lang="en-US" sz="2800" dirty="0">
                <a:solidFill>
                  <a:srgbClr val="FF0000"/>
                </a:solidFill>
                <a:effectLst>
                  <a:outerShdw blurRad="38100" dist="38100" dir="2700000" algn="tl">
                    <a:srgbClr val="000000">
                      <a:alpha val="43137"/>
                    </a:srgbClr>
                  </a:outerShdw>
                </a:effectLst>
              </a:rPr>
              <a:t>		</a:t>
            </a:r>
            <a:r>
              <a:rPr lang="en-US" sz="4000">
                <a:solidFill>
                  <a:schemeClr val="tx1">
                    <a:lumMod val="85000"/>
                    <a:lumOff val="15000"/>
                  </a:schemeClr>
                </a:solidFill>
                <a:effectLst>
                  <a:outerShdw blurRad="38100" dist="38100" dir="2700000" algn="tl">
                    <a:srgbClr val="000000">
                      <a:alpha val="43137"/>
                    </a:srgbClr>
                  </a:outerShdw>
                </a:effectLst>
              </a:rPr>
              <a:t>DisAdvantages</a:t>
            </a:r>
            <a:r>
              <a:rPr lang="en-US" sz="4000" dirty="0">
                <a:solidFill>
                  <a:schemeClr val="tx1">
                    <a:lumMod val="85000"/>
                    <a:lumOff val="15000"/>
                  </a:schemeClr>
                </a:solidFill>
                <a:effectLst>
                  <a:outerShdw blurRad="38100" dist="38100" dir="2700000" algn="tl">
                    <a:srgbClr val="000000">
                      <a:alpha val="43137"/>
                    </a:srgbClr>
                  </a:outerShdw>
                </a:effectLst>
              </a:rPr>
              <a:t> of Ultrasonic Sensor in Car Parking</a:t>
            </a:r>
            <a:endParaRPr lang="en-IN" sz="4000" dirty="0">
              <a:solidFill>
                <a:schemeClr val="tx1">
                  <a:lumMod val="85000"/>
                  <a:lumOff val="15000"/>
                </a:schemeClr>
              </a:solidFill>
              <a:effectLst>
                <a:outerShdw blurRad="38100" dist="38100" dir="2700000" algn="tl">
                  <a:srgbClr val="000000">
                    <a:alpha val="43137"/>
                  </a:srgbClr>
                </a:outerShdw>
              </a:effectLst>
            </a:endParaRPr>
          </a:p>
        </p:txBody>
      </p:sp>
      <p:sp>
        <p:nvSpPr>
          <p:cNvPr id="4" name="Text 1"/>
          <p:cNvSpPr/>
          <p:nvPr/>
        </p:nvSpPr>
        <p:spPr>
          <a:xfrm>
            <a:off x="2348389" y="979646"/>
            <a:ext cx="9933503" cy="1388745"/>
          </a:xfrm>
          <a:prstGeom prst="rect">
            <a:avLst/>
          </a:prstGeom>
          <a:noFill/>
          <a:ln/>
        </p:spPr>
        <p:txBody>
          <a:bodyPr wrap="square" rtlCol="0" anchor="t"/>
          <a:lstStyle/>
          <a:p>
            <a:pPr>
              <a:lnSpc>
                <a:spcPts val="5468"/>
              </a:lnSpc>
            </a:pPr>
            <a:endParaRPr lang="en-US" sz="4374" dirty="0"/>
          </a:p>
        </p:txBody>
      </p:sp>
      <p:sp>
        <p:nvSpPr>
          <p:cNvPr id="5" name="Shape 2"/>
          <p:cNvSpPr/>
          <p:nvPr/>
        </p:nvSpPr>
        <p:spPr>
          <a:xfrm>
            <a:off x="2315708" y="2826543"/>
            <a:ext cx="4855726" cy="2107525"/>
          </a:xfrm>
          <a:prstGeom prst="roundRect">
            <a:avLst>
              <a:gd name="adj" fmla="val 4744"/>
            </a:avLst>
          </a:prstGeom>
          <a:solidFill>
            <a:srgbClr val="F0D4F7"/>
          </a:solidFill>
          <a:ln w="13811">
            <a:solidFill>
              <a:srgbClr val="E1A9EF"/>
            </a:solidFill>
            <a:prstDash val="solid"/>
          </a:ln>
        </p:spPr>
        <p:txBody>
          <a:bodyPr/>
          <a:lstStyle/>
          <a:p>
            <a:pPr algn="l"/>
            <a:r>
              <a:rPr lang="en-US" sz="2000" b="1" dirty="0">
                <a:solidFill>
                  <a:srgbClr val="001D35"/>
                </a:solidFill>
                <a:latin typeface="Google Sans"/>
              </a:rPr>
              <a:t>Limited range</a:t>
            </a:r>
          </a:p>
          <a:p>
            <a:pPr fontAlgn="ctr">
              <a:buFont typeface="Arial" panose="020B0604020202020204" pitchFamily="34" charset="0"/>
              <a:buChar char="•"/>
            </a:pPr>
            <a:r>
              <a:rPr lang="en-US" sz="2400" dirty="0">
                <a:solidFill>
                  <a:srgbClr val="001D35"/>
                </a:solidFill>
                <a:latin typeface="Google Sans"/>
              </a:rPr>
              <a:t>Ultrasonic sensors </a:t>
            </a:r>
            <a:r>
              <a:rPr lang="en-US" sz="2400" b="0" i="0" dirty="0">
                <a:solidFill>
                  <a:srgbClr val="001D35"/>
                </a:solidFill>
                <a:effectLst/>
                <a:latin typeface="Google Sans"/>
              </a:rPr>
              <a:t>can only detect objects that are within 8–15 feet, which may not be enough in some situations. </a:t>
            </a:r>
          </a:p>
          <a:p>
            <a:br>
              <a:rPr lang="en-US" sz="2000" b="0" i="0" dirty="0">
                <a:solidFill>
                  <a:srgbClr val="001D35"/>
                </a:solidFill>
                <a:effectLst/>
                <a:latin typeface="Google Sans"/>
              </a:rPr>
            </a:br>
            <a:endParaRPr lang="en-IN" sz="2000" dirty="0"/>
          </a:p>
        </p:txBody>
      </p:sp>
      <p:sp>
        <p:nvSpPr>
          <p:cNvPr id="6" name="Text 3"/>
          <p:cNvSpPr/>
          <p:nvPr/>
        </p:nvSpPr>
        <p:spPr>
          <a:xfrm>
            <a:off x="2584371" y="3048714"/>
            <a:ext cx="3717488"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584371" y="3618071"/>
            <a:ext cx="4383762" cy="1066205"/>
          </a:xfrm>
          <a:prstGeom prst="rect">
            <a:avLst/>
          </a:prstGeom>
          <a:noFill/>
          <a:ln/>
        </p:spPr>
        <p:txBody>
          <a:bodyPr wrap="square" rtlCol="0" anchor="t"/>
          <a:lstStyle/>
          <a:p>
            <a:pPr marL="0" indent="0">
              <a:lnSpc>
                <a:spcPts val="2799"/>
              </a:lnSpc>
              <a:buNone/>
            </a:pPr>
            <a:endParaRPr lang="en-US" sz="1750" dirty="0"/>
          </a:p>
        </p:txBody>
      </p:sp>
      <p:sp>
        <p:nvSpPr>
          <p:cNvPr id="8" name="Shape 5"/>
          <p:cNvSpPr/>
          <p:nvPr/>
        </p:nvSpPr>
        <p:spPr>
          <a:xfrm>
            <a:off x="7426166" y="2798922"/>
            <a:ext cx="4855726" cy="2107525"/>
          </a:xfrm>
          <a:prstGeom prst="roundRect">
            <a:avLst>
              <a:gd name="adj" fmla="val 4744"/>
            </a:avLst>
          </a:prstGeom>
          <a:solidFill>
            <a:srgbClr val="F0D4F7"/>
          </a:solidFill>
          <a:ln w="13811">
            <a:solidFill>
              <a:srgbClr val="E1A9EF"/>
            </a:solidFill>
            <a:prstDash val="solid"/>
          </a:ln>
        </p:spPr>
        <p:txBody>
          <a:bodyPr/>
          <a:lstStyle/>
          <a:p>
            <a:pPr algn="l"/>
            <a:r>
              <a:rPr lang="en-US" sz="2000" b="1" i="0" dirty="0">
                <a:solidFill>
                  <a:srgbClr val="001D35"/>
                </a:solidFill>
                <a:effectLst/>
                <a:latin typeface="Google Sans"/>
              </a:rPr>
              <a:t>Environmental sensitivity</a:t>
            </a:r>
          </a:p>
          <a:p>
            <a:pPr algn="l"/>
            <a:r>
              <a:rPr lang="en-US" sz="2400" b="0" i="0" dirty="0">
                <a:effectLst/>
                <a:latin typeface="Google Sans"/>
              </a:rPr>
              <a:t>Ultrasonic sensors can be affected by environmental conditions like temperature, humidity, and air turbulence</a:t>
            </a:r>
          </a:p>
        </p:txBody>
      </p:sp>
      <p:sp>
        <p:nvSpPr>
          <p:cNvPr id="9" name="Text 6"/>
          <p:cNvSpPr/>
          <p:nvPr/>
        </p:nvSpPr>
        <p:spPr>
          <a:xfrm>
            <a:off x="7662267" y="3048714"/>
            <a:ext cx="2439591"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7662267" y="3618071"/>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11" name="Shape 8"/>
          <p:cNvSpPr/>
          <p:nvPr/>
        </p:nvSpPr>
        <p:spPr>
          <a:xfrm>
            <a:off x="2283593" y="5167661"/>
            <a:ext cx="4855726" cy="2107525"/>
          </a:xfrm>
          <a:prstGeom prst="roundRect">
            <a:avLst>
              <a:gd name="adj" fmla="val 4744"/>
            </a:avLst>
          </a:prstGeom>
          <a:solidFill>
            <a:srgbClr val="F0D4F7"/>
          </a:solidFill>
          <a:ln w="13811">
            <a:solidFill>
              <a:srgbClr val="E1A9EF"/>
            </a:solidFill>
            <a:prstDash val="solid"/>
          </a:ln>
        </p:spPr>
        <p:txBody>
          <a:bodyPr/>
          <a:lstStyle/>
          <a:p>
            <a:pPr algn="l"/>
            <a:r>
              <a:rPr lang="en-US" sz="2000" b="1" i="0" dirty="0">
                <a:solidFill>
                  <a:srgbClr val="001D35"/>
                </a:solidFill>
                <a:effectLst/>
                <a:latin typeface="Google Sans"/>
              </a:rPr>
              <a:t>Appearance</a:t>
            </a:r>
          </a:p>
          <a:p>
            <a:pPr algn="l"/>
            <a:r>
              <a:rPr lang="en-US" sz="2400" b="0" i="0" dirty="0">
                <a:effectLst/>
                <a:latin typeface="Google Sans"/>
              </a:rPr>
              <a:t>Ultrasonic sensors are usually installed on the outside of the car, which can leave indents on the front or rear of the car</a:t>
            </a:r>
          </a:p>
        </p:txBody>
      </p:sp>
      <p:sp>
        <p:nvSpPr>
          <p:cNvPr id="12" name="Text 9"/>
          <p:cNvSpPr/>
          <p:nvPr/>
        </p:nvSpPr>
        <p:spPr>
          <a:xfrm>
            <a:off x="2584371" y="5378410"/>
            <a:ext cx="3491032"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2584371" y="5947767"/>
            <a:ext cx="4383762" cy="1066205"/>
          </a:xfrm>
          <a:prstGeom prst="rect">
            <a:avLst/>
          </a:prstGeom>
          <a:noFill/>
          <a:ln/>
        </p:spPr>
        <p:txBody>
          <a:bodyPr wrap="square" rtlCol="0" anchor="t"/>
          <a:lstStyle/>
          <a:p>
            <a:pPr marL="0" indent="0">
              <a:lnSpc>
                <a:spcPts val="2799"/>
              </a:lnSpc>
              <a:buNone/>
            </a:pPr>
            <a:endParaRPr lang="en-US" sz="1750" dirty="0"/>
          </a:p>
        </p:txBody>
      </p:sp>
      <p:sp>
        <p:nvSpPr>
          <p:cNvPr id="14" name="Shape 11"/>
          <p:cNvSpPr/>
          <p:nvPr/>
        </p:nvSpPr>
        <p:spPr>
          <a:xfrm>
            <a:off x="7491081" y="5128618"/>
            <a:ext cx="4855726" cy="2107525"/>
          </a:xfrm>
          <a:prstGeom prst="roundRect">
            <a:avLst>
              <a:gd name="adj" fmla="val 4744"/>
            </a:avLst>
          </a:prstGeom>
          <a:solidFill>
            <a:srgbClr val="F0D4F7"/>
          </a:solidFill>
          <a:ln w="13811">
            <a:solidFill>
              <a:srgbClr val="E1A9EF"/>
            </a:solidFill>
            <a:prstDash val="solid"/>
          </a:ln>
        </p:spPr>
        <p:txBody>
          <a:bodyPr/>
          <a:lstStyle/>
          <a:p>
            <a:pPr algn="l"/>
            <a:r>
              <a:rPr lang="en-US" sz="2000" b="1" i="0" dirty="0">
                <a:solidFill>
                  <a:srgbClr val="001D35"/>
                </a:solidFill>
                <a:effectLst/>
                <a:latin typeface="Google Sans"/>
              </a:rPr>
              <a:t>External noise</a:t>
            </a:r>
          </a:p>
          <a:p>
            <a:pPr algn="l"/>
            <a:r>
              <a:rPr lang="en-US" sz="2400" b="0" i="0" dirty="0">
                <a:effectLst/>
                <a:latin typeface="Google Sans"/>
              </a:rPr>
              <a:t>Ultrasonic sensors are audible, so they can be affected by external noise like honking cars or construction</a:t>
            </a:r>
            <a:r>
              <a:rPr lang="en-US" b="0" i="0" dirty="0">
                <a:effectLst/>
                <a:latin typeface="Google Sans"/>
              </a:rPr>
              <a:t>.</a:t>
            </a:r>
          </a:p>
        </p:txBody>
      </p:sp>
      <p:sp>
        <p:nvSpPr>
          <p:cNvPr id="15" name="Text 12"/>
          <p:cNvSpPr/>
          <p:nvPr/>
        </p:nvSpPr>
        <p:spPr>
          <a:xfrm>
            <a:off x="7662267" y="5378410"/>
            <a:ext cx="3261717" cy="347186"/>
          </a:xfrm>
          <a:prstGeom prst="rect">
            <a:avLst/>
          </a:prstGeom>
          <a:noFill/>
          <a:ln/>
        </p:spPr>
        <p:txBody>
          <a:bodyPr wrap="none" rtlCol="0" anchor="t"/>
          <a:lstStyle/>
          <a:p>
            <a:pPr marL="0" indent="0">
              <a:lnSpc>
                <a:spcPts val="2734"/>
              </a:lnSpc>
              <a:buNone/>
            </a:pPr>
            <a:endParaRPr lang="en-US" sz="2187" dirty="0"/>
          </a:p>
        </p:txBody>
      </p:sp>
      <p:sp>
        <p:nvSpPr>
          <p:cNvPr id="16" name="Text 13"/>
          <p:cNvSpPr/>
          <p:nvPr/>
        </p:nvSpPr>
        <p:spPr>
          <a:xfrm>
            <a:off x="7662267" y="5947767"/>
            <a:ext cx="4383762" cy="1066205"/>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3766448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FFFFFF">
              <a:alpha val="75000"/>
            </a:srgbClr>
          </a:solidFill>
          <a:ln w="13692">
            <a:solidFill>
              <a:srgbClr val="FFFFFF">
                <a:alpha val="64000"/>
              </a:srgbClr>
            </a:solidFill>
            <a:prstDash val="solid"/>
          </a:ln>
        </p:spPr>
        <p:txBody>
          <a:bodyPr/>
          <a:lstStyle/>
          <a:p>
            <a:endParaRPr lang="en-IN"/>
          </a:p>
        </p:txBody>
      </p:sp>
      <p:sp>
        <p:nvSpPr>
          <p:cNvPr id="4" name="Text 1"/>
          <p:cNvSpPr/>
          <p:nvPr/>
        </p:nvSpPr>
        <p:spPr>
          <a:xfrm>
            <a:off x="2384941" y="606504"/>
            <a:ext cx="9860518" cy="1378268"/>
          </a:xfrm>
          <a:prstGeom prst="rect">
            <a:avLst/>
          </a:prstGeom>
          <a:noFill/>
          <a:ln/>
        </p:spPr>
        <p:txBody>
          <a:bodyPr wrap="square" rtlCol="0" anchor="t"/>
          <a:lstStyle/>
          <a:p>
            <a:pPr marL="0" indent="0">
              <a:lnSpc>
                <a:spcPts val="5427"/>
              </a:lnSpc>
              <a:buNone/>
            </a:pPr>
            <a:r>
              <a:rPr lang="en-US" sz="4342" b="1" kern="0" spc="-87" dirty="0">
                <a:solidFill>
                  <a:srgbClr val="000000"/>
                </a:solidFill>
                <a:latin typeface="adonis-web" pitchFamily="34" charset="0"/>
                <a:ea typeface="adonis-web" pitchFamily="34" charset="-122"/>
                <a:cs typeface="adonis-web" pitchFamily="34" charset="-120"/>
              </a:rPr>
              <a:t>Design of Ultrasonic Sensor for Car Parking</a:t>
            </a:r>
            <a:endParaRPr lang="en-US" sz="4342" dirty="0"/>
          </a:p>
        </p:txBody>
      </p:sp>
      <p:pic>
        <p:nvPicPr>
          <p:cNvPr id="5" name="Image 1" descr="preencoded.png"/>
          <p:cNvPicPr>
            <a:picLocks noChangeAspect="1"/>
          </p:cNvPicPr>
          <p:nvPr/>
        </p:nvPicPr>
        <p:blipFill>
          <a:blip r:embed="rId4"/>
          <a:stretch>
            <a:fillRect/>
          </a:stretch>
        </p:blipFill>
        <p:spPr>
          <a:xfrm>
            <a:off x="2384941" y="2425898"/>
            <a:ext cx="3066336" cy="1895118"/>
          </a:xfrm>
          <a:prstGeom prst="rect">
            <a:avLst/>
          </a:prstGeom>
        </p:spPr>
      </p:pic>
      <p:sp>
        <p:nvSpPr>
          <p:cNvPr id="6" name="Text 2"/>
          <p:cNvSpPr/>
          <p:nvPr/>
        </p:nvSpPr>
        <p:spPr>
          <a:xfrm>
            <a:off x="2384941" y="4596646"/>
            <a:ext cx="2779871" cy="344686"/>
          </a:xfrm>
          <a:prstGeom prst="rect">
            <a:avLst/>
          </a:prstGeom>
          <a:noFill/>
          <a:ln/>
        </p:spPr>
        <p:txBody>
          <a:bodyPr wrap="none" rtlCol="0" anchor="t"/>
          <a:lstStyle/>
          <a:p>
            <a:pPr marL="0" indent="0" algn="l">
              <a:lnSpc>
                <a:spcPts val="2714"/>
              </a:lnSpc>
              <a:buNone/>
            </a:pPr>
            <a:r>
              <a:rPr lang="en-US" sz="2171" b="1" kern="0" spc="-43" dirty="0">
                <a:solidFill>
                  <a:srgbClr val="000000"/>
                </a:solidFill>
                <a:latin typeface="adonis-web" pitchFamily="34" charset="0"/>
                <a:ea typeface="adonis-web" pitchFamily="34" charset="-122"/>
                <a:cs typeface="adonis-web" pitchFamily="34" charset="-120"/>
              </a:rPr>
              <a:t>Compact and Mountable</a:t>
            </a:r>
            <a:endParaRPr lang="en-US" sz="2171" dirty="0"/>
          </a:p>
        </p:txBody>
      </p:sp>
      <p:sp>
        <p:nvSpPr>
          <p:cNvPr id="7" name="Text 3"/>
          <p:cNvSpPr/>
          <p:nvPr/>
        </p:nvSpPr>
        <p:spPr>
          <a:xfrm>
            <a:off x="2384941" y="5161836"/>
            <a:ext cx="3066336" cy="1764506"/>
          </a:xfrm>
          <a:prstGeom prst="rect">
            <a:avLst/>
          </a:prstGeom>
          <a:noFill/>
          <a:ln/>
        </p:spPr>
        <p:txBody>
          <a:bodyPr wrap="square" rtlCol="0" anchor="t"/>
          <a:lstStyle/>
          <a:p>
            <a:pPr marL="0" indent="0" algn="l">
              <a:lnSpc>
                <a:spcPts val="2779"/>
              </a:lnSpc>
              <a:buNone/>
            </a:pPr>
            <a:r>
              <a:rPr lang="en-US" sz="1737" kern="0" spc="-35" dirty="0">
                <a:solidFill>
                  <a:srgbClr val="272525"/>
                </a:solidFill>
                <a:latin typeface="Source Sans Pro" pitchFamily="34" charset="0"/>
                <a:ea typeface="Source Sans Pro" pitchFamily="34" charset="-122"/>
                <a:cs typeface="Source Sans Pro" pitchFamily="34" charset="-120"/>
              </a:rPr>
              <a:t>Ultrasonic sensors designed for car parking are compact and can be easily mounted on vehicles or integrated into parking infrastructure.</a:t>
            </a:r>
            <a:endParaRPr lang="en-US" sz="1737" dirty="0"/>
          </a:p>
        </p:txBody>
      </p:sp>
      <p:pic>
        <p:nvPicPr>
          <p:cNvPr id="8" name="Image 2" descr="preencoded.png"/>
          <p:cNvPicPr>
            <a:picLocks noChangeAspect="1"/>
          </p:cNvPicPr>
          <p:nvPr/>
        </p:nvPicPr>
        <p:blipFill>
          <a:blip r:embed="rId5"/>
          <a:stretch>
            <a:fillRect/>
          </a:stretch>
        </p:blipFill>
        <p:spPr>
          <a:xfrm>
            <a:off x="5782032" y="2425898"/>
            <a:ext cx="3066336" cy="1895118"/>
          </a:xfrm>
          <a:prstGeom prst="rect">
            <a:avLst/>
          </a:prstGeom>
        </p:spPr>
      </p:pic>
      <p:sp>
        <p:nvSpPr>
          <p:cNvPr id="9" name="Text 4"/>
          <p:cNvSpPr/>
          <p:nvPr/>
        </p:nvSpPr>
        <p:spPr>
          <a:xfrm>
            <a:off x="5782032" y="4596646"/>
            <a:ext cx="2389108" cy="344686"/>
          </a:xfrm>
          <a:prstGeom prst="rect">
            <a:avLst/>
          </a:prstGeom>
          <a:noFill/>
          <a:ln/>
        </p:spPr>
        <p:txBody>
          <a:bodyPr wrap="none" rtlCol="0" anchor="t"/>
          <a:lstStyle/>
          <a:p>
            <a:pPr marL="0" indent="0" algn="l">
              <a:lnSpc>
                <a:spcPts val="2714"/>
              </a:lnSpc>
              <a:buNone/>
            </a:pPr>
            <a:r>
              <a:rPr lang="en-US" sz="2171" b="1" kern="0" spc="-43" dirty="0">
                <a:solidFill>
                  <a:srgbClr val="000000"/>
                </a:solidFill>
                <a:latin typeface="adonis-web" pitchFamily="34" charset="0"/>
                <a:ea typeface="adonis-web" pitchFamily="34" charset="-122"/>
                <a:cs typeface="adonis-web" pitchFamily="34" charset="-120"/>
              </a:rPr>
              <a:t>Seamless Integration</a:t>
            </a:r>
            <a:endParaRPr lang="en-US" sz="2171" dirty="0"/>
          </a:p>
        </p:txBody>
      </p:sp>
      <p:sp>
        <p:nvSpPr>
          <p:cNvPr id="10" name="Text 5"/>
          <p:cNvSpPr/>
          <p:nvPr/>
        </p:nvSpPr>
        <p:spPr>
          <a:xfrm>
            <a:off x="5782032" y="5161836"/>
            <a:ext cx="3066336" cy="1764506"/>
          </a:xfrm>
          <a:prstGeom prst="rect">
            <a:avLst/>
          </a:prstGeom>
          <a:noFill/>
          <a:ln/>
        </p:spPr>
        <p:txBody>
          <a:bodyPr wrap="square" rtlCol="0" anchor="t"/>
          <a:lstStyle/>
          <a:p>
            <a:pPr marL="0" indent="0" algn="l">
              <a:lnSpc>
                <a:spcPts val="2779"/>
              </a:lnSpc>
              <a:buNone/>
            </a:pPr>
            <a:r>
              <a:rPr lang="en-US" sz="1737" kern="0" spc="-35" dirty="0">
                <a:solidFill>
                  <a:srgbClr val="272525"/>
                </a:solidFill>
                <a:latin typeface="Source Sans Pro" pitchFamily="34" charset="0"/>
                <a:ea typeface="Source Sans Pro" pitchFamily="34" charset="-122"/>
                <a:cs typeface="Source Sans Pro" pitchFamily="34" charset="-120"/>
              </a:rPr>
              <a:t>The design of ultrasonic sensors allows seamless integration with existing parking systems, offering an upgrade for traditional parking solutions.</a:t>
            </a:r>
            <a:endParaRPr lang="en-US" sz="1737" dirty="0"/>
          </a:p>
        </p:txBody>
      </p:sp>
      <p:pic>
        <p:nvPicPr>
          <p:cNvPr id="11" name="Image 3" descr="preencoded.png"/>
          <p:cNvPicPr>
            <a:picLocks noChangeAspect="1"/>
          </p:cNvPicPr>
          <p:nvPr/>
        </p:nvPicPr>
        <p:blipFill>
          <a:blip r:embed="rId6"/>
          <a:stretch>
            <a:fillRect/>
          </a:stretch>
        </p:blipFill>
        <p:spPr>
          <a:xfrm>
            <a:off x="9179123" y="2425898"/>
            <a:ext cx="3066336" cy="1895118"/>
          </a:xfrm>
          <a:prstGeom prst="rect">
            <a:avLst/>
          </a:prstGeom>
        </p:spPr>
      </p:pic>
      <p:sp>
        <p:nvSpPr>
          <p:cNvPr id="12" name="Text 6"/>
          <p:cNvSpPr/>
          <p:nvPr/>
        </p:nvSpPr>
        <p:spPr>
          <a:xfrm>
            <a:off x="9179123" y="4596646"/>
            <a:ext cx="3066336" cy="689372"/>
          </a:xfrm>
          <a:prstGeom prst="rect">
            <a:avLst/>
          </a:prstGeom>
          <a:noFill/>
          <a:ln/>
        </p:spPr>
        <p:txBody>
          <a:bodyPr wrap="square" rtlCol="0" anchor="t"/>
          <a:lstStyle/>
          <a:p>
            <a:pPr marL="0" indent="0" algn="l">
              <a:lnSpc>
                <a:spcPts val="2714"/>
              </a:lnSpc>
              <a:buNone/>
            </a:pPr>
            <a:r>
              <a:rPr lang="en-US" sz="2171" b="1" kern="0" spc="-43" dirty="0">
                <a:solidFill>
                  <a:srgbClr val="000000"/>
                </a:solidFill>
                <a:latin typeface="adonis-web" pitchFamily="34" charset="0"/>
                <a:ea typeface="adonis-web" pitchFamily="34" charset="-122"/>
                <a:cs typeface="adonis-web" pitchFamily="34" charset="-120"/>
              </a:rPr>
              <a:t>Innovative Sensing Features</a:t>
            </a:r>
            <a:endParaRPr lang="en-US" sz="2171" dirty="0"/>
          </a:p>
        </p:txBody>
      </p:sp>
      <p:sp>
        <p:nvSpPr>
          <p:cNvPr id="13" name="Text 7"/>
          <p:cNvSpPr/>
          <p:nvPr/>
        </p:nvSpPr>
        <p:spPr>
          <a:xfrm>
            <a:off x="9179123" y="5506522"/>
            <a:ext cx="3066336" cy="2117408"/>
          </a:xfrm>
          <a:prstGeom prst="rect">
            <a:avLst/>
          </a:prstGeom>
          <a:noFill/>
          <a:ln/>
        </p:spPr>
        <p:txBody>
          <a:bodyPr wrap="square" rtlCol="0" anchor="t"/>
          <a:lstStyle/>
          <a:p>
            <a:pPr marL="0" indent="0" algn="l">
              <a:lnSpc>
                <a:spcPts val="2779"/>
              </a:lnSpc>
              <a:buNone/>
            </a:pPr>
            <a:r>
              <a:rPr lang="en-US" sz="1737" kern="0" spc="-35" dirty="0">
                <a:solidFill>
                  <a:srgbClr val="272525"/>
                </a:solidFill>
                <a:latin typeface="Source Sans Pro" pitchFamily="34" charset="0"/>
                <a:ea typeface="Source Sans Pro" pitchFamily="34" charset="-122"/>
                <a:cs typeface="Source Sans Pro" pitchFamily="34" charset="-120"/>
              </a:rPr>
              <a:t>Modern ultrasonic sensors incorporate advanced features such as obstacle recognition, adaptive parking assistance, and even automated parking capabilities.</a:t>
            </a:r>
            <a:endParaRPr lang="en-US" sz="173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62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533412"/>
          </a:xfrm>
          <a:prstGeom prst="rect">
            <a:avLst/>
          </a:prstGeom>
        </p:spPr>
      </p:pic>
      <p:sp>
        <p:nvSpPr>
          <p:cNvPr id="5" name="Text 1"/>
          <p:cNvSpPr/>
          <p:nvPr/>
        </p:nvSpPr>
        <p:spPr>
          <a:xfrm>
            <a:off x="2784634" y="3091458"/>
            <a:ext cx="9061013" cy="1266825"/>
          </a:xfrm>
          <a:prstGeom prst="rect">
            <a:avLst/>
          </a:prstGeom>
          <a:noFill/>
          <a:ln/>
        </p:spPr>
        <p:txBody>
          <a:bodyPr wrap="square" rtlCol="0" anchor="t"/>
          <a:lstStyle/>
          <a:p>
            <a:pPr marL="0" indent="0">
              <a:lnSpc>
                <a:spcPts val="4987"/>
              </a:lnSpc>
              <a:buNone/>
            </a:pPr>
            <a:r>
              <a:rPr lang="en-US" sz="3990" b="1" kern="0" spc="-80" dirty="0">
                <a:solidFill>
                  <a:srgbClr val="000000"/>
                </a:solidFill>
                <a:latin typeface="adonis-web" pitchFamily="34" charset="0"/>
                <a:ea typeface="adonis-web" pitchFamily="34" charset="-122"/>
                <a:cs typeface="adonis-web" pitchFamily="34" charset="-120"/>
              </a:rPr>
              <a:t>Limitations of Ultrasonic Sensors in Car Parking</a:t>
            </a:r>
            <a:endParaRPr lang="en-US" sz="3990" dirty="0"/>
          </a:p>
        </p:txBody>
      </p:sp>
      <p:sp>
        <p:nvSpPr>
          <p:cNvPr id="6" name="Shape 2"/>
          <p:cNvSpPr/>
          <p:nvPr/>
        </p:nvSpPr>
        <p:spPr>
          <a:xfrm>
            <a:off x="2784634" y="4820603"/>
            <a:ext cx="456009" cy="456009"/>
          </a:xfrm>
          <a:prstGeom prst="roundRect">
            <a:avLst>
              <a:gd name="adj" fmla="val 20001"/>
            </a:avLst>
          </a:prstGeom>
          <a:solidFill>
            <a:srgbClr val="F0D4F7"/>
          </a:solidFill>
          <a:ln w="12621">
            <a:solidFill>
              <a:srgbClr val="E1A9EF"/>
            </a:solidFill>
            <a:prstDash val="solid"/>
          </a:ln>
        </p:spPr>
        <p:txBody>
          <a:bodyPr/>
          <a:lstStyle/>
          <a:p>
            <a:endParaRPr lang="en-IN"/>
          </a:p>
        </p:txBody>
      </p:sp>
      <p:sp>
        <p:nvSpPr>
          <p:cNvPr id="7" name="Text 3"/>
          <p:cNvSpPr/>
          <p:nvPr/>
        </p:nvSpPr>
        <p:spPr>
          <a:xfrm>
            <a:off x="2927985" y="4858583"/>
            <a:ext cx="169188" cy="379928"/>
          </a:xfrm>
          <a:prstGeom prst="rect">
            <a:avLst/>
          </a:prstGeom>
          <a:noFill/>
          <a:ln/>
        </p:spPr>
        <p:txBody>
          <a:bodyPr wrap="none" rtlCol="0" anchor="t"/>
          <a:lstStyle/>
          <a:p>
            <a:pPr marL="0" indent="0" algn="ctr">
              <a:lnSpc>
                <a:spcPts val="2992"/>
              </a:lnSpc>
              <a:buNone/>
            </a:pPr>
            <a:r>
              <a:rPr lang="en-US" sz="2394" b="1" kern="0" spc="-48" dirty="0">
                <a:solidFill>
                  <a:srgbClr val="272525"/>
                </a:solidFill>
                <a:latin typeface="adonis-web" pitchFamily="34" charset="0"/>
                <a:ea typeface="adonis-web" pitchFamily="34" charset="-122"/>
                <a:cs typeface="adonis-web" pitchFamily="34" charset="-120"/>
              </a:rPr>
              <a:t>1</a:t>
            </a:r>
            <a:endParaRPr lang="en-US" sz="2394" dirty="0"/>
          </a:p>
        </p:txBody>
      </p:sp>
      <p:sp>
        <p:nvSpPr>
          <p:cNvPr id="8" name="Text 4"/>
          <p:cNvSpPr/>
          <p:nvPr/>
        </p:nvSpPr>
        <p:spPr>
          <a:xfrm>
            <a:off x="3443288" y="4890254"/>
            <a:ext cx="2026801" cy="316706"/>
          </a:xfrm>
          <a:prstGeom prst="rect">
            <a:avLst/>
          </a:prstGeom>
          <a:noFill/>
          <a:ln/>
        </p:spPr>
        <p:txBody>
          <a:bodyPr wrap="none" rtlCol="0" anchor="t"/>
          <a:lstStyle/>
          <a:p>
            <a:pPr marL="0" indent="0">
              <a:lnSpc>
                <a:spcPts val="2494"/>
              </a:lnSpc>
              <a:buNone/>
            </a:pPr>
            <a:r>
              <a:rPr lang="en-US" sz="1995" b="1" kern="0" spc="-40" dirty="0">
                <a:solidFill>
                  <a:srgbClr val="272525"/>
                </a:solidFill>
                <a:latin typeface="adonis-web" pitchFamily="34" charset="0"/>
                <a:ea typeface="adonis-web" pitchFamily="34" charset="-122"/>
                <a:cs typeface="adonis-web" pitchFamily="34" charset="-120"/>
              </a:rPr>
              <a:t>Sensitivity to Noise</a:t>
            </a:r>
            <a:endParaRPr lang="en-US" sz="1995" dirty="0"/>
          </a:p>
        </p:txBody>
      </p:sp>
      <p:sp>
        <p:nvSpPr>
          <p:cNvPr id="9" name="Text 5"/>
          <p:cNvSpPr/>
          <p:nvPr/>
        </p:nvSpPr>
        <p:spPr>
          <a:xfrm>
            <a:off x="3443288" y="5409605"/>
            <a:ext cx="2226588" cy="1945243"/>
          </a:xfrm>
          <a:prstGeom prst="rect">
            <a:avLst/>
          </a:prstGeom>
          <a:noFill/>
          <a:ln/>
        </p:spPr>
        <p:txBody>
          <a:bodyPr wrap="square" rtlCol="0" anchor="t"/>
          <a:lstStyle/>
          <a:p>
            <a:pPr marL="0" indent="0">
              <a:lnSpc>
                <a:spcPts val="2553"/>
              </a:lnSpc>
              <a:buNone/>
            </a:pPr>
            <a:r>
              <a:rPr lang="en-US" sz="1596" kern="0" spc="-32" dirty="0">
                <a:solidFill>
                  <a:srgbClr val="272525"/>
                </a:solidFill>
                <a:latin typeface="Source Sans Pro" pitchFamily="34" charset="0"/>
                <a:ea typeface="Source Sans Pro" pitchFamily="34" charset="-122"/>
                <a:cs typeface="Source Sans Pro" pitchFamily="34" charset="-120"/>
              </a:rPr>
              <a:t>Ultrasonic sensors can be affected by ambient noise, which may lead to inaccurate distance measurements if not properly mitigated.</a:t>
            </a:r>
            <a:endParaRPr lang="en-US" sz="1596" dirty="0"/>
          </a:p>
        </p:txBody>
      </p:sp>
      <p:sp>
        <p:nvSpPr>
          <p:cNvPr id="10" name="Shape 6"/>
          <p:cNvSpPr/>
          <p:nvPr/>
        </p:nvSpPr>
        <p:spPr>
          <a:xfrm>
            <a:off x="5872520" y="4820603"/>
            <a:ext cx="456009" cy="456009"/>
          </a:xfrm>
          <a:prstGeom prst="roundRect">
            <a:avLst>
              <a:gd name="adj" fmla="val 20001"/>
            </a:avLst>
          </a:prstGeom>
          <a:solidFill>
            <a:srgbClr val="F0D4F7"/>
          </a:solidFill>
          <a:ln w="12621">
            <a:solidFill>
              <a:srgbClr val="E1A9EF"/>
            </a:solidFill>
            <a:prstDash val="solid"/>
          </a:ln>
        </p:spPr>
        <p:txBody>
          <a:bodyPr/>
          <a:lstStyle/>
          <a:p>
            <a:endParaRPr lang="en-IN"/>
          </a:p>
        </p:txBody>
      </p:sp>
      <p:sp>
        <p:nvSpPr>
          <p:cNvPr id="11" name="Text 7"/>
          <p:cNvSpPr/>
          <p:nvPr/>
        </p:nvSpPr>
        <p:spPr>
          <a:xfrm>
            <a:off x="6015871" y="4858583"/>
            <a:ext cx="169188" cy="379928"/>
          </a:xfrm>
          <a:prstGeom prst="rect">
            <a:avLst/>
          </a:prstGeom>
          <a:noFill/>
          <a:ln/>
        </p:spPr>
        <p:txBody>
          <a:bodyPr wrap="none" rtlCol="0" anchor="t"/>
          <a:lstStyle/>
          <a:p>
            <a:pPr marL="0" indent="0" algn="ctr">
              <a:lnSpc>
                <a:spcPts val="2992"/>
              </a:lnSpc>
              <a:buNone/>
            </a:pPr>
            <a:r>
              <a:rPr lang="en-US" sz="2394" b="1" kern="0" spc="-48" dirty="0">
                <a:solidFill>
                  <a:srgbClr val="272525"/>
                </a:solidFill>
                <a:latin typeface="adonis-web" pitchFamily="34" charset="0"/>
                <a:ea typeface="adonis-web" pitchFamily="34" charset="-122"/>
                <a:cs typeface="adonis-web" pitchFamily="34" charset="-120"/>
              </a:rPr>
              <a:t>2</a:t>
            </a:r>
            <a:endParaRPr lang="en-US" sz="2394" dirty="0"/>
          </a:p>
        </p:txBody>
      </p:sp>
      <p:sp>
        <p:nvSpPr>
          <p:cNvPr id="12" name="Text 8"/>
          <p:cNvSpPr/>
          <p:nvPr/>
        </p:nvSpPr>
        <p:spPr>
          <a:xfrm>
            <a:off x="6531173" y="4890254"/>
            <a:ext cx="2226588" cy="633413"/>
          </a:xfrm>
          <a:prstGeom prst="rect">
            <a:avLst/>
          </a:prstGeom>
          <a:noFill/>
          <a:ln/>
        </p:spPr>
        <p:txBody>
          <a:bodyPr wrap="square" rtlCol="0" anchor="t"/>
          <a:lstStyle/>
          <a:p>
            <a:pPr marL="0" indent="0">
              <a:lnSpc>
                <a:spcPts val="2494"/>
              </a:lnSpc>
              <a:buNone/>
            </a:pPr>
            <a:r>
              <a:rPr lang="en-US" sz="1995" b="1" kern="0" spc="-40" dirty="0">
                <a:solidFill>
                  <a:srgbClr val="272525"/>
                </a:solidFill>
                <a:latin typeface="adonis-web" pitchFamily="34" charset="0"/>
                <a:ea typeface="adonis-web" pitchFamily="34" charset="-122"/>
                <a:cs typeface="adonis-web" pitchFamily="34" charset="-120"/>
              </a:rPr>
              <a:t>Reflection Interference</a:t>
            </a:r>
            <a:endParaRPr lang="en-US" sz="1995" dirty="0"/>
          </a:p>
        </p:txBody>
      </p:sp>
      <p:sp>
        <p:nvSpPr>
          <p:cNvPr id="13" name="Text 9"/>
          <p:cNvSpPr/>
          <p:nvPr/>
        </p:nvSpPr>
        <p:spPr>
          <a:xfrm>
            <a:off x="6531173" y="5726311"/>
            <a:ext cx="2226588" cy="1945243"/>
          </a:xfrm>
          <a:prstGeom prst="rect">
            <a:avLst/>
          </a:prstGeom>
          <a:noFill/>
          <a:ln/>
        </p:spPr>
        <p:txBody>
          <a:bodyPr wrap="square" rtlCol="0" anchor="t"/>
          <a:lstStyle/>
          <a:p>
            <a:pPr marL="0" indent="0">
              <a:lnSpc>
                <a:spcPts val="2553"/>
              </a:lnSpc>
              <a:buNone/>
            </a:pPr>
            <a:r>
              <a:rPr lang="en-US" sz="1596" kern="0" spc="-32" dirty="0">
                <a:solidFill>
                  <a:srgbClr val="272525"/>
                </a:solidFill>
                <a:latin typeface="Source Sans Pro" pitchFamily="34" charset="0"/>
                <a:ea typeface="Source Sans Pro" pitchFamily="34" charset="-122"/>
                <a:cs typeface="Source Sans Pro" pitchFamily="34" charset="-120"/>
              </a:rPr>
              <a:t>Highly reflective surfaces, such as glass or polished metal, can cause echoes that interfere with distance calculations, potentially leading to false readings.</a:t>
            </a:r>
            <a:endParaRPr lang="en-US" sz="1596" dirty="0"/>
          </a:p>
        </p:txBody>
      </p:sp>
      <p:sp>
        <p:nvSpPr>
          <p:cNvPr id="14" name="Shape 10"/>
          <p:cNvSpPr/>
          <p:nvPr/>
        </p:nvSpPr>
        <p:spPr>
          <a:xfrm>
            <a:off x="8960406" y="4820603"/>
            <a:ext cx="456009" cy="456009"/>
          </a:xfrm>
          <a:prstGeom prst="roundRect">
            <a:avLst>
              <a:gd name="adj" fmla="val 20001"/>
            </a:avLst>
          </a:prstGeom>
          <a:solidFill>
            <a:srgbClr val="F0D4F7"/>
          </a:solidFill>
          <a:ln w="12621">
            <a:solidFill>
              <a:srgbClr val="E1A9EF"/>
            </a:solidFill>
            <a:prstDash val="solid"/>
          </a:ln>
        </p:spPr>
        <p:txBody>
          <a:bodyPr/>
          <a:lstStyle/>
          <a:p>
            <a:endParaRPr lang="en-IN"/>
          </a:p>
        </p:txBody>
      </p:sp>
      <p:sp>
        <p:nvSpPr>
          <p:cNvPr id="15" name="Text 11"/>
          <p:cNvSpPr/>
          <p:nvPr/>
        </p:nvSpPr>
        <p:spPr>
          <a:xfrm>
            <a:off x="9103757" y="4858583"/>
            <a:ext cx="169188" cy="379928"/>
          </a:xfrm>
          <a:prstGeom prst="rect">
            <a:avLst/>
          </a:prstGeom>
          <a:noFill/>
          <a:ln/>
        </p:spPr>
        <p:txBody>
          <a:bodyPr wrap="none" rtlCol="0" anchor="t"/>
          <a:lstStyle/>
          <a:p>
            <a:pPr marL="0" indent="0" algn="ctr">
              <a:lnSpc>
                <a:spcPts val="2992"/>
              </a:lnSpc>
              <a:buNone/>
            </a:pPr>
            <a:r>
              <a:rPr lang="en-US" sz="2394" b="1" kern="0" spc="-48" dirty="0">
                <a:solidFill>
                  <a:srgbClr val="272525"/>
                </a:solidFill>
                <a:latin typeface="adonis-web" pitchFamily="34" charset="0"/>
                <a:ea typeface="adonis-web" pitchFamily="34" charset="-122"/>
                <a:cs typeface="adonis-web" pitchFamily="34" charset="-120"/>
              </a:rPr>
              <a:t>3</a:t>
            </a:r>
            <a:endParaRPr lang="en-US" sz="2394" dirty="0"/>
          </a:p>
        </p:txBody>
      </p:sp>
      <p:sp>
        <p:nvSpPr>
          <p:cNvPr id="16" name="Text 12"/>
          <p:cNvSpPr/>
          <p:nvPr/>
        </p:nvSpPr>
        <p:spPr>
          <a:xfrm>
            <a:off x="9619059" y="4890254"/>
            <a:ext cx="2026801" cy="316706"/>
          </a:xfrm>
          <a:prstGeom prst="rect">
            <a:avLst/>
          </a:prstGeom>
          <a:noFill/>
          <a:ln/>
        </p:spPr>
        <p:txBody>
          <a:bodyPr wrap="none" rtlCol="0" anchor="t"/>
          <a:lstStyle/>
          <a:p>
            <a:pPr marL="0" indent="0">
              <a:lnSpc>
                <a:spcPts val="2494"/>
              </a:lnSpc>
              <a:buNone/>
            </a:pPr>
            <a:r>
              <a:rPr lang="en-US" sz="1995" b="1" kern="0" spc="-40" dirty="0">
                <a:solidFill>
                  <a:srgbClr val="272525"/>
                </a:solidFill>
                <a:latin typeface="adonis-web" pitchFamily="34" charset="0"/>
                <a:ea typeface="adonis-web" pitchFamily="34" charset="-122"/>
                <a:cs typeface="adonis-web" pitchFamily="34" charset="-120"/>
              </a:rPr>
              <a:t>Limited Range</a:t>
            </a:r>
            <a:endParaRPr lang="en-US" sz="1995" dirty="0"/>
          </a:p>
        </p:txBody>
      </p:sp>
      <p:sp>
        <p:nvSpPr>
          <p:cNvPr id="17" name="Text 13"/>
          <p:cNvSpPr/>
          <p:nvPr/>
        </p:nvSpPr>
        <p:spPr>
          <a:xfrm>
            <a:off x="9619059" y="5409605"/>
            <a:ext cx="2226588" cy="1945243"/>
          </a:xfrm>
          <a:prstGeom prst="rect">
            <a:avLst/>
          </a:prstGeom>
          <a:noFill/>
          <a:ln/>
        </p:spPr>
        <p:txBody>
          <a:bodyPr wrap="square" rtlCol="0" anchor="t"/>
          <a:lstStyle/>
          <a:p>
            <a:pPr marL="0" indent="0">
              <a:lnSpc>
                <a:spcPts val="2553"/>
              </a:lnSpc>
              <a:buNone/>
            </a:pPr>
            <a:r>
              <a:rPr lang="en-US" sz="1596" kern="0" spc="-32" dirty="0">
                <a:solidFill>
                  <a:srgbClr val="272525"/>
                </a:solidFill>
                <a:latin typeface="Source Sans Pro" pitchFamily="34" charset="0"/>
                <a:ea typeface="Source Sans Pro" pitchFamily="34" charset="-122"/>
                <a:cs typeface="Source Sans Pro" pitchFamily="34" charset="-120"/>
              </a:rPr>
              <a:t>Ultrasonic sensors have a range limitation, typically within a few meters, making them more suitable for close-range parking applications.</a:t>
            </a:r>
            <a:endParaRPr lang="en-US" sz="159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Conclusion</a:t>
            </a:r>
            <a:endParaRPr lang="en-US" sz="4374" dirty="0"/>
          </a:p>
        </p:txBody>
      </p:sp>
      <p:sp>
        <p:nvSpPr>
          <p:cNvPr id="6"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Car parking using ultrasonic sensor technology offers numerous advantages, from accurate distance measurements to enhanced driver experiences. Despite their limitations, ultrasonic sensors provide a reliable solution to streamline and optimize parking systems for a more convenient future.</a:t>
            </a:r>
            <a:endParaRPr lang="en-US" sz="1750" dirty="0"/>
          </a:p>
        </p:txBody>
      </p:sp>
      <p:sp>
        <p:nvSpPr>
          <p:cNvPr id="7" name="TextBox 6"/>
          <p:cNvSpPr txBox="1"/>
          <p:nvPr/>
        </p:nvSpPr>
        <p:spPr>
          <a:xfrm>
            <a:off x="942392" y="6354147"/>
            <a:ext cx="4805265" cy="584775"/>
          </a:xfrm>
          <a:prstGeom prst="rect">
            <a:avLst/>
          </a:prstGeom>
          <a:noFill/>
        </p:spPr>
        <p:txBody>
          <a:bodyPr wrap="square" rtlCol="0">
            <a:spAutoFit/>
          </a:bodyPr>
          <a:lstStyle/>
          <a:p>
            <a:r>
              <a:rPr lang="en-US" sz="3200" dirty="0"/>
              <a:t>THANK YOU</a:t>
            </a:r>
          </a:p>
        </p:txBody>
      </p:sp>
      <p:pic>
        <p:nvPicPr>
          <p:cNvPr id="9" name="Picture 8">
            <a:extLst>
              <a:ext uri="{FF2B5EF4-FFF2-40B4-BE49-F238E27FC236}">
                <a16:creationId xmlns:a16="http://schemas.microsoft.com/office/drawing/2014/main" id="{2A82EC56-8BBE-1676-6367-488B969DE3A2}"/>
              </a:ext>
            </a:extLst>
          </p:cNvPr>
          <p:cNvPicPr>
            <a:picLocks noChangeAspect="1"/>
          </p:cNvPicPr>
          <p:nvPr/>
        </p:nvPicPr>
        <p:blipFill>
          <a:blip r:embed="rId5"/>
          <a:stretch>
            <a:fillRect/>
          </a:stretch>
        </p:blipFill>
        <p:spPr>
          <a:xfrm>
            <a:off x="3391123" y="245327"/>
            <a:ext cx="5486400" cy="309522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Flow</Template>
  <TotalTime>54</TotalTime>
  <Words>590</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adonis-web</vt:lpstr>
      <vt:lpstr>Arial</vt:lpstr>
      <vt:lpstr>Calibri</vt:lpstr>
      <vt:lpstr>Constantia</vt:lpstr>
      <vt:lpstr>Google Sans</vt:lpstr>
      <vt:lpstr>Source Sans Pro</vt:lpstr>
      <vt:lpstr>Stencil</vt:lpstr>
      <vt:lpstr>Wingdings 2</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smmkhadrikhadri@outlook.com</cp:lastModifiedBy>
  <cp:revision>8</cp:revision>
  <dcterms:created xsi:type="dcterms:W3CDTF">2023-11-30T12:35:07Z</dcterms:created>
  <dcterms:modified xsi:type="dcterms:W3CDTF">2024-10-03T06:57:41Z</dcterms:modified>
</cp:coreProperties>
</file>